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  <p:sldMasterId id="2147483660" r:id="rId2"/>
    <p:sldMasterId id="2147483662" r:id="rId3"/>
  </p:sldMasterIdLst>
  <p:notesMasterIdLst>
    <p:notesMasterId r:id="rId16"/>
  </p:notesMasterIdLst>
  <p:sldIdLst>
    <p:sldId id="256" r:id="rId4"/>
    <p:sldId id="257" r:id="rId5"/>
    <p:sldId id="258" r:id="rId6"/>
    <p:sldId id="283" r:id="rId7"/>
    <p:sldId id="289" r:id="rId8"/>
    <p:sldId id="264" r:id="rId9"/>
    <p:sldId id="270" r:id="rId10"/>
    <p:sldId id="274" r:id="rId11"/>
    <p:sldId id="277" r:id="rId12"/>
    <p:sldId id="288" r:id="rId13"/>
    <p:sldId id="281" r:id="rId14"/>
    <p:sldId id="282" r:id="rId15"/>
  </p:sldIdLst>
  <p:sldSz cx="12192000" cy="6858000"/>
  <p:notesSz cx="6858000" cy="9144000"/>
  <p:embeddedFontLst>
    <p:embeddedFont>
      <p:font typeface="Helvetica Neue" panose="02000503000000020004" pitchFamily="2" charset="0"/>
      <p:regular r:id="rId17"/>
      <p:bold r:id="rId18"/>
      <p:italic r:id="rId19"/>
      <p:boldItalic r:id="rId2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0" roundtripDataSignature="AMtx7mi4khARXYF8kN1PWn5pgenoWVDUO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18FF955-8384-4F4F-B337-C9CC922B8F26}">
  <a:tblStyle styleId="{A18FF955-8384-4F4F-B337-C9CC922B8F26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>
          <a:top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</a:tcStyle>
    </a:band1H>
    <a:band2H>
      <a:tcTxStyle/>
      <a:tcStyle>
        <a:tcBdr/>
      </a:tcStyle>
    </a:band2H>
    <a:band1V>
      <a:tcTxStyle/>
      <a:tcStyle>
        <a:tcBdr>
          <a:lef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</a:tcBdr>
      </a:tcStyle>
    </a:band1V>
    <a:band2V>
      <a:tcTxStyle/>
      <a:tcStyle>
        <a:tcBdr>
          <a:lef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</a:tcBdr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508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243"/>
    <p:restoredTop sz="85149"/>
  </p:normalViewPr>
  <p:slideViewPr>
    <p:cSldViewPr snapToGrid="0">
      <p:cViewPr varScale="1">
        <p:scale>
          <a:sx n="93" d="100"/>
          <a:sy n="93" d="100"/>
        </p:scale>
        <p:origin x="1240" y="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font" Target="fonts/font2.fntdata"/><Relationship Id="rId3" Type="http://schemas.openxmlformats.org/officeDocument/2006/relationships/slideMaster" Target="slideMasters/slideMaster3.xml"/><Relationship Id="rId42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font" Target="fonts/font1.fntdata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40" Type="http://customschemas.google.com/relationships/presentationmetadata" Target="metadata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font" Target="fonts/font3.fntdata"/><Relationship Id="rId44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‹nr.›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563" name="Google Shape;563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570" name="Google Shape;570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nl-NL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1" name="Google Shape;571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577" name="Google Shape;577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8" name="Google Shape;578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Google Shape;58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584" name="Google Shape;584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85" name="Google Shape;585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nl-NL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7519697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Google Shape;58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584" name="Google Shape;584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585" name="Google Shape;585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nl-NL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5498850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" name="Google Shape;62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24" name="Google Shape;624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5" name="Google Shape;625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Google Shape;670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1" name="Google Shape;671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" name="Google Shape;701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702" name="Google Shape;702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/>
              <a:t> </a:t>
            </a:r>
            <a:endParaRPr/>
          </a:p>
        </p:txBody>
      </p:sp>
      <p:sp>
        <p:nvSpPr>
          <p:cNvPr id="703" name="Google Shape;703;p1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723" name="Google Shape;723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/>
              <a:t> </a:t>
            </a:r>
            <a:endParaRPr/>
          </a:p>
        </p:txBody>
      </p:sp>
      <p:sp>
        <p:nvSpPr>
          <p:cNvPr id="724" name="Google Shape;724;p2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" name="Google Shape;737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738" name="Google Shape;738;p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9" name="Google Shape;739;p2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3639154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" name="Google Shape;752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753" name="Google Shape;753;p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4" name="Google Shape;754;p2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" name="Google Shape;759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760" name="Google Shape;760;p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eldia" type="title">
  <p:cSld name="TITLE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Google Shape;68;p29"/>
          <p:cNvGrpSpPr/>
          <p:nvPr/>
        </p:nvGrpSpPr>
        <p:grpSpPr>
          <a:xfrm>
            <a:off x="0" y="0"/>
            <a:ext cx="12192000" cy="6858000"/>
            <a:chOff x="-1" y="0"/>
            <a:chExt cx="12192002" cy="6858000"/>
          </a:xfrm>
        </p:grpSpPr>
        <p:cxnSp>
          <p:nvCxnSpPr>
            <p:cNvPr id="69" name="Google Shape;69;p29"/>
            <p:cNvCxnSpPr/>
            <p:nvPr/>
          </p:nvCxnSpPr>
          <p:spPr>
            <a:xfrm>
              <a:off x="609599" y="0"/>
              <a:ext cx="0" cy="6858000"/>
            </a:xfrm>
            <a:prstGeom prst="straightConnector1">
              <a:avLst/>
            </a:prstGeom>
            <a:noFill/>
            <a:ln w="9525" cap="flat" cmpd="sng">
              <a:solidFill>
                <a:srgbClr val="D8D8D8">
                  <a:alpha val="34901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70" name="Google Shape;70;p29"/>
            <p:cNvCxnSpPr/>
            <p:nvPr/>
          </p:nvCxnSpPr>
          <p:spPr>
            <a:xfrm>
              <a:off x="1828799" y="0"/>
              <a:ext cx="0" cy="6858000"/>
            </a:xfrm>
            <a:prstGeom prst="straightConnector1">
              <a:avLst/>
            </a:prstGeom>
            <a:noFill/>
            <a:ln w="9525" cap="flat" cmpd="sng">
              <a:solidFill>
                <a:srgbClr val="D8D8D8">
                  <a:alpha val="34901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71" name="Google Shape;71;p29"/>
            <p:cNvCxnSpPr/>
            <p:nvPr/>
          </p:nvCxnSpPr>
          <p:spPr>
            <a:xfrm>
              <a:off x="3047999" y="0"/>
              <a:ext cx="0" cy="6858000"/>
            </a:xfrm>
            <a:prstGeom prst="straightConnector1">
              <a:avLst/>
            </a:prstGeom>
            <a:noFill/>
            <a:ln w="9525" cap="flat" cmpd="sng">
              <a:solidFill>
                <a:srgbClr val="D8D8D8">
                  <a:alpha val="34901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72" name="Google Shape;72;p29"/>
            <p:cNvCxnSpPr/>
            <p:nvPr/>
          </p:nvCxnSpPr>
          <p:spPr>
            <a:xfrm>
              <a:off x="4267200" y="0"/>
              <a:ext cx="0" cy="6858000"/>
            </a:xfrm>
            <a:prstGeom prst="straightConnector1">
              <a:avLst/>
            </a:prstGeom>
            <a:noFill/>
            <a:ln w="9525" cap="flat" cmpd="sng">
              <a:solidFill>
                <a:srgbClr val="D8D8D8">
                  <a:alpha val="34901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73" name="Google Shape;73;p29"/>
            <p:cNvCxnSpPr/>
            <p:nvPr/>
          </p:nvCxnSpPr>
          <p:spPr>
            <a:xfrm>
              <a:off x="5486400" y="0"/>
              <a:ext cx="0" cy="6858000"/>
            </a:xfrm>
            <a:prstGeom prst="straightConnector1">
              <a:avLst/>
            </a:prstGeom>
            <a:noFill/>
            <a:ln w="9525" cap="flat" cmpd="sng">
              <a:solidFill>
                <a:srgbClr val="D8D8D8">
                  <a:alpha val="34901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74" name="Google Shape;74;p29"/>
            <p:cNvCxnSpPr/>
            <p:nvPr/>
          </p:nvCxnSpPr>
          <p:spPr>
            <a:xfrm>
              <a:off x="6705600" y="0"/>
              <a:ext cx="0" cy="6858000"/>
            </a:xfrm>
            <a:prstGeom prst="straightConnector1">
              <a:avLst/>
            </a:prstGeom>
            <a:noFill/>
            <a:ln w="9525" cap="flat" cmpd="sng">
              <a:solidFill>
                <a:srgbClr val="D8D8D8">
                  <a:alpha val="34901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75" name="Google Shape;75;p29"/>
            <p:cNvCxnSpPr/>
            <p:nvPr/>
          </p:nvCxnSpPr>
          <p:spPr>
            <a:xfrm>
              <a:off x="7924800" y="0"/>
              <a:ext cx="0" cy="6858000"/>
            </a:xfrm>
            <a:prstGeom prst="straightConnector1">
              <a:avLst/>
            </a:prstGeom>
            <a:noFill/>
            <a:ln w="9525" cap="flat" cmpd="sng">
              <a:solidFill>
                <a:srgbClr val="D8D8D8">
                  <a:alpha val="34901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76" name="Google Shape;76;p29"/>
            <p:cNvCxnSpPr/>
            <p:nvPr/>
          </p:nvCxnSpPr>
          <p:spPr>
            <a:xfrm>
              <a:off x="9144001" y="0"/>
              <a:ext cx="0" cy="6858000"/>
            </a:xfrm>
            <a:prstGeom prst="straightConnector1">
              <a:avLst/>
            </a:prstGeom>
            <a:noFill/>
            <a:ln w="9525" cap="flat" cmpd="sng">
              <a:solidFill>
                <a:srgbClr val="D8D8D8">
                  <a:alpha val="34901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77" name="Google Shape;77;p29"/>
            <p:cNvCxnSpPr/>
            <p:nvPr/>
          </p:nvCxnSpPr>
          <p:spPr>
            <a:xfrm>
              <a:off x="10363201" y="0"/>
              <a:ext cx="0" cy="6858000"/>
            </a:xfrm>
            <a:prstGeom prst="straightConnector1">
              <a:avLst/>
            </a:prstGeom>
            <a:noFill/>
            <a:ln w="9525" cap="flat" cmpd="sng">
              <a:solidFill>
                <a:srgbClr val="D8D8D8">
                  <a:alpha val="34901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78" name="Google Shape;78;p29"/>
            <p:cNvCxnSpPr/>
            <p:nvPr/>
          </p:nvCxnSpPr>
          <p:spPr>
            <a:xfrm>
              <a:off x="11582401" y="0"/>
              <a:ext cx="0" cy="6858000"/>
            </a:xfrm>
            <a:prstGeom prst="straightConnector1">
              <a:avLst/>
            </a:prstGeom>
            <a:noFill/>
            <a:ln w="9525" cap="flat" cmpd="sng">
              <a:solidFill>
                <a:srgbClr val="D8D8D8">
                  <a:alpha val="34901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79" name="Google Shape;79;p29"/>
            <p:cNvCxnSpPr/>
            <p:nvPr/>
          </p:nvCxnSpPr>
          <p:spPr>
            <a:xfrm>
              <a:off x="3174" y="385763"/>
              <a:ext cx="12188827" cy="0"/>
            </a:xfrm>
            <a:prstGeom prst="straightConnector1">
              <a:avLst/>
            </a:prstGeom>
            <a:noFill/>
            <a:ln w="9525" cap="flat" cmpd="sng">
              <a:solidFill>
                <a:srgbClr val="D8D8D8">
                  <a:alpha val="34901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80" name="Google Shape;80;p29"/>
            <p:cNvCxnSpPr/>
            <p:nvPr/>
          </p:nvCxnSpPr>
          <p:spPr>
            <a:xfrm>
              <a:off x="3174" y="1611313"/>
              <a:ext cx="12188827" cy="0"/>
            </a:xfrm>
            <a:prstGeom prst="straightConnector1">
              <a:avLst/>
            </a:prstGeom>
            <a:noFill/>
            <a:ln w="9525" cap="flat" cmpd="sng">
              <a:solidFill>
                <a:srgbClr val="D8D8D8">
                  <a:alpha val="34901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81" name="Google Shape;81;p29"/>
            <p:cNvCxnSpPr/>
            <p:nvPr/>
          </p:nvCxnSpPr>
          <p:spPr>
            <a:xfrm>
              <a:off x="3174" y="2835275"/>
              <a:ext cx="12188827" cy="0"/>
            </a:xfrm>
            <a:prstGeom prst="straightConnector1">
              <a:avLst/>
            </a:prstGeom>
            <a:noFill/>
            <a:ln w="9525" cap="flat" cmpd="sng">
              <a:solidFill>
                <a:srgbClr val="D8D8D8">
                  <a:alpha val="34901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82" name="Google Shape;82;p29"/>
            <p:cNvCxnSpPr/>
            <p:nvPr/>
          </p:nvCxnSpPr>
          <p:spPr>
            <a:xfrm>
              <a:off x="3174" y="4060825"/>
              <a:ext cx="12188827" cy="0"/>
            </a:xfrm>
            <a:prstGeom prst="straightConnector1">
              <a:avLst/>
            </a:prstGeom>
            <a:noFill/>
            <a:ln w="9525" cap="flat" cmpd="sng">
              <a:solidFill>
                <a:srgbClr val="D8D8D8">
                  <a:alpha val="34901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83" name="Google Shape;83;p29"/>
            <p:cNvCxnSpPr/>
            <p:nvPr/>
          </p:nvCxnSpPr>
          <p:spPr>
            <a:xfrm>
              <a:off x="3174" y="5284788"/>
              <a:ext cx="12188827" cy="0"/>
            </a:xfrm>
            <a:prstGeom prst="straightConnector1">
              <a:avLst/>
            </a:prstGeom>
            <a:noFill/>
            <a:ln w="9525" cap="flat" cmpd="sng">
              <a:solidFill>
                <a:srgbClr val="D8D8D8">
                  <a:alpha val="34901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84" name="Google Shape;84;p29"/>
            <p:cNvCxnSpPr/>
            <p:nvPr/>
          </p:nvCxnSpPr>
          <p:spPr>
            <a:xfrm>
              <a:off x="3174" y="6510338"/>
              <a:ext cx="12188827" cy="0"/>
            </a:xfrm>
            <a:prstGeom prst="straightConnector1">
              <a:avLst/>
            </a:prstGeom>
            <a:noFill/>
            <a:ln w="9525" cap="flat" cmpd="sng">
              <a:solidFill>
                <a:srgbClr val="D8D8D8">
                  <a:alpha val="34901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grpSp>
          <p:nvGrpSpPr>
            <p:cNvPr id="85" name="Google Shape;85;p29"/>
            <p:cNvGrpSpPr/>
            <p:nvPr/>
          </p:nvGrpSpPr>
          <p:grpSpPr>
            <a:xfrm>
              <a:off x="-1" y="0"/>
              <a:ext cx="12192002" cy="6858000"/>
              <a:chOff x="-1" y="0"/>
              <a:chExt cx="12192002" cy="6858000"/>
            </a:xfrm>
          </p:grpSpPr>
          <p:cxnSp>
            <p:nvCxnSpPr>
              <p:cNvPr id="86" name="Google Shape;86;p29"/>
              <p:cNvCxnSpPr/>
              <p:nvPr/>
            </p:nvCxnSpPr>
            <p:spPr>
              <a:xfrm>
                <a:off x="225424" y="0"/>
                <a:ext cx="6816726" cy="68580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D8D8D8">
                    <a:alpha val="34901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87" name="Google Shape;87;p29"/>
              <p:cNvCxnSpPr/>
              <p:nvPr/>
            </p:nvCxnSpPr>
            <p:spPr>
              <a:xfrm>
                <a:off x="1449387" y="0"/>
                <a:ext cx="6815138" cy="68580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D8D8D8">
                    <a:alpha val="34901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88" name="Google Shape;88;p29"/>
              <p:cNvCxnSpPr/>
              <p:nvPr/>
            </p:nvCxnSpPr>
            <p:spPr>
              <a:xfrm>
                <a:off x="2665412" y="0"/>
                <a:ext cx="6816726" cy="68580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D8D8D8">
                    <a:alpha val="34901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89" name="Google Shape;89;p29"/>
              <p:cNvCxnSpPr/>
              <p:nvPr/>
            </p:nvCxnSpPr>
            <p:spPr>
              <a:xfrm>
                <a:off x="3884613" y="0"/>
                <a:ext cx="6816726" cy="68580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D8D8D8">
                    <a:alpha val="34901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90" name="Google Shape;90;p29"/>
              <p:cNvCxnSpPr/>
              <p:nvPr/>
            </p:nvCxnSpPr>
            <p:spPr>
              <a:xfrm>
                <a:off x="5106988" y="0"/>
                <a:ext cx="6815138" cy="68580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D8D8D8">
                    <a:alpha val="34901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grpSp>
            <p:nvGrpSpPr>
              <p:cNvPr id="91" name="Google Shape;91;p29"/>
              <p:cNvGrpSpPr/>
              <p:nvPr/>
            </p:nvGrpSpPr>
            <p:grpSpPr>
              <a:xfrm>
                <a:off x="6327775" y="0"/>
                <a:ext cx="5864226" cy="5899150"/>
                <a:chOff x="6327775" y="0"/>
                <a:chExt cx="5864226" cy="5899150"/>
              </a:xfrm>
            </p:grpSpPr>
            <p:cxnSp>
              <p:nvCxnSpPr>
                <p:cNvPr id="92" name="Google Shape;92;p29"/>
                <p:cNvCxnSpPr/>
                <p:nvPr/>
              </p:nvCxnSpPr>
              <p:spPr>
                <a:xfrm>
                  <a:off x="6327775" y="0"/>
                  <a:ext cx="5864226" cy="589915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D8D8D8">
                      <a:alpha val="34901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93" name="Google Shape;93;p29"/>
                <p:cNvCxnSpPr/>
                <p:nvPr/>
              </p:nvCxnSpPr>
              <p:spPr>
                <a:xfrm>
                  <a:off x="7548563" y="0"/>
                  <a:ext cx="4643438" cy="4672013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D8D8D8">
                      <a:alpha val="34901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94" name="Google Shape;94;p29"/>
                <p:cNvCxnSpPr/>
                <p:nvPr/>
              </p:nvCxnSpPr>
              <p:spPr>
                <a:xfrm>
                  <a:off x="8772525" y="0"/>
                  <a:ext cx="3419476" cy="3457575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D8D8D8">
                      <a:alpha val="34901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95" name="Google Shape;95;p29"/>
                <p:cNvCxnSpPr/>
                <p:nvPr/>
              </p:nvCxnSpPr>
              <p:spPr>
                <a:xfrm>
                  <a:off x="9982201" y="0"/>
                  <a:ext cx="2209800" cy="2227263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D8D8D8">
                      <a:alpha val="34901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96" name="Google Shape;96;p29"/>
                <p:cNvCxnSpPr/>
                <p:nvPr/>
              </p:nvCxnSpPr>
              <p:spPr>
                <a:xfrm>
                  <a:off x="11198226" y="0"/>
                  <a:ext cx="993775" cy="100330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D8D8D8">
                      <a:alpha val="34901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</p:grpSp>
          <p:cxnSp>
            <p:nvCxnSpPr>
              <p:cNvPr id="97" name="Google Shape;97;p29"/>
              <p:cNvCxnSpPr/>
              <p:nvPr/>
            </p:nvCxnSpPr>
            <p:spPr>
              <a:xfrm rot="10800000">
                <a:off x="-1" y="1012825"/>
                <a:ext cx="5829301" cy="5845175"/>
              </a:xfrm>
              <a:prstGeom prst="straightConnector1">
                <a:avLst/>
              </a:prstGeom>
              <a:noFill/>
              <a:ln w="9525" cap="flat" cmpd="sng">
                <a:solidFill>
                  <a:srgbClr val="D8D8D8">
                    <a:alpha val="34901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98" name="Google Shape;98;p29"/>
              <p:cNvCxnSpPr/>
              <p:nvPr/>
            </p:nvCxnSpPr>
            <p:spPr>
              <a:xfrm rot="10800000">
                <a:off x="-1" y="2227263"/>
                <a:ext cx="4614864" cy="4630737"/>
              </a:xfrm>
              <a:prstGeom prst="straightConnector1">
                <a:avLst/>
              </a:prstGeom>
              <a:noFill/>
              <a:ln w="9525" cap="flat" cmpd="sng">
                <a:solidFill>
                  <a:srgbClr val="D8D8D8">
                    <a:alpha val="34901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99" name="Google Shape;99;p29"/>
              <p:cNvCxnSpPr/>
              <p:nvPr/>
            </p:nvCxnSpPr>
            <p:spPr>
              <a:xfrm rot="10800000">
                <a:off x="-1" y="3432175"/>
                <a:ext cx="3398839" cy="3425825"/>
              </a:xfrm>
              <a:prstGeom prst="straightConnector1">
                <a:avLst/>
              </a:prstGeom>
              <a:noFill/>
              <a:ln w="9525" cap="flat" cmpd="sng">
                <a:solidFill>
                  <a:srgbClr val="D8D8D8">
                    <a:alpha val="34901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100" name="Google Shape;100;p29"/>
              <p:cNvCxnSpPr/>
              <p:nvPr/>
            </p:nvCxnSpPr>
            <p:spPr>
              <a:xfrm rot="10800000">
                <a:off x="-1" y="4651375"/>
                <a:ext cx="2197100" cy="2206625"/>
              </a:xfrm>
              <a:prstGeom prst="straightConnector1">
                <a:avLst/>
              </a:prstGeom>
              <a:noFill/>
              <a:ln w="9525" cap="flat" cmpd="sng">
                <a:solidFill>
                  <a:srgbClr val="D8D8D8">
                    <a:alpha val="34901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101" name="Google Shape;101;p29"/>
              <p:cNvCxnSpPr/>
              <p:nvPr/>
            </p:nvCxnSpPr>
            <p:spPr>
              <a:xfrm rot="10800000">
                <a:off x="-1" y="5864225"/>
                <a:ext cx="987425" cy="993775"/>
              </a:xfrm>
              <a:prstGeom prst="straightConnector1">
                <a:avLst/>
              </a:prstGeom>
              <a:noFill/>
              <a:ln w="9525" cap="flat" cmpd="sng">
                <a:solidFill>
                  <a:srgbClr val="D8D8D8">
                    <a:alpha val="34901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</p:grpSp>
        <p:grpSp>
          <p:nvGrpSpPr>
            <p:cNvPr id="102" name="Google Shape;102;p29"/>
            <p:cNvGrpSpPr/>
            <p:nvPr/>
          </p:nvGrpSpPr>
          <p:grpSpPr>
            <a:xfrm flipH="1">
              <a:off x="-1" y="0"/>
              <a:ext cx="12192002" cy="6858000"/>
              <a:chOff x="-1" y="0"/>
              <a:chExt cx="12192002" cy="6858000"/>
            </a:xfrm>
          </p:grpSpPr>
          <p:cxnSp>
            <p:nvCxnSpPr>
              <p:cNvPr id="103" name="Google Shape;103;p29"/>
              <p:cNvCxnSpPr/>
              <p:nvPr/>
            </p:nvCxnSpPr>
            <p:spPr>
              <a:xfrm>
                <a:off x="225424" y="0"/>
                <a:ext cx="6816726" cy="68580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D8D8D8">
                    <a:alpha val="34901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104" name="Google Shape;104;p29"/>
              <p:cNvCxnSpPr/>
              <p:nvPr/>
            </p:nvCxnSpPr>
            <p:spPr>
              <a:xfrm>
                <a:off x="1449386" y="0"/>
                <a:ext cx="6815139" cy="68580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D8D8D8">
                    <a:alpha val="34901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105" name="Google Shape;105;p29"/>
              <p:cNvCxnSpPr/>
              <p:nvPr/>
            </p:nvCxnSpPr>
            <p:spPr>
              <a:xfrm>
                <a:off x="2665411" y="0"/>
                <a:ext cx="6816726" cy="68580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D8D8D8">
                    <a:alpha val="34901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106" name="Google Shape;106;p29"/>
              <p:cNvCxnSpPr/>
              <p:nvPr/>
            </p:nvCxnSpPr>
            <p:spPr>
              <a:xfrm>
                <a:off x="3884612" y="0"/>
                <a:ext cx="6816726" cy="68580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D8D8D8">
                    <a:alpha val="34901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107" name="Google Shape;107;p29"/>
              <p:cNvCxnSpPr/>
              <p:nvPr/>
            </p:nvCxnSpPr>
            <p:spPr>
              <a:xfrm>
                <a:off x="5151437" y="0"/>
                <a:ext cx="6815139" cy="68580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D8D8D8">
                    <a:alpha val="34901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grpSp>
            <p:nvGrpSpPr>
              <p:cNvPr id="108" name="Google Shape;108;p29"/>
              <p:cNvGrpSpPr/>
              <p:nvPr/>
            </p:nvGrpSpPr>
            <p:grpSpPr>
              <a:xfrm>
                <a:off x="6327775" y="0"/>
                <a:ext cx="5864226" cy="5899150"/>
                <a:chOff x="6327775" y="0"/>
                <a:chExt cx="5864226" cy="5899150"/>
              </a:xfrm>
            </p:grpSpPr>
            <p:cxnSp>
              <p:nvCxnSpPr>
                <p:cNvPr id="109" name="Google Shape;109;p29"/>
                <p:cNvCxnSpPr/>
                <p:nvPr/>
              </p:nvCxnSpPr>
              <p:spPr>
                <a:xfrm>
                  <a:off x="6327775" y="0"/>
                  <a:ext cx="5864226" cy="589915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D8D8D8">
                      <a:alpha val="34901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110" name="Google Shape;110;p29"/>
                <p:cNvCxnSpPr/>
                <p:nvPr/>
              </p:nvCxnSpPr>
              <p:spPr>
                <a:xfrm>
                  <a:off x="7548562" y="0"/>
                  <a:ext cx="4643439" cy="4672013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D8D8D8">
                      <a:alpha val="34901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111" name="Google Shape;111;p29"/>
                <p:cNvCxnSpPr/>
                <p:nvPr/>
              </p:nvCxnSpPr>
              <p:spPr>
                <a:xfrm>
                  <a:off x="8772525" y="0"/>
                  <a:ext cx="3419476" cy="3457575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D8D8D8">
                      <a:alpha val="34901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112" name="Google Shape;112;p29"/>
                <p:cNvCxnSpPr/>
                <p:nvPr/>
              </p:nvCxnSpPr>
              <p:spPr>
                <a:xfrm>
                  <a:off x="9982201" y="0"/>
                  <a:ext cx="2209800" cy="2227263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D8D8D8">
                      <a:alpha val="34901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113" name="Google Shape;113;p29"/>
                <p:cNvCxnSpPr/>
                <p:nvPr/>
              </p:nvCxnSpPr>
              <p:spPr>
                <a:xfrm>
                  <a:off x="11198226" y="0"/>
                  <a:ext cx="993775" cy="100330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D8D8D8">
                      <a:alpha val="34901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</p:grpSp>
          <p:cxnSp>
            <p:nvCxnSpPr>
              <p:cNvPr id="114" name="Google Shape;114;p29"/>
              <p:cNvCxnSpPr/>
              <p:nvPr/>
            </p:nvCxnSpPr>
            <p:spPr>
              <a:xfrm rot="10800000">
                <a:off x="-1" y="1012825"/>
                <a:ext cx="5829301" cy="5845175"/>
              </a:xfrm>
              <a:prstGeom prst="straightConnector1">
                <a:avLst/>
              </a:prstGeom>
              <a:noFill/>
              <a:ln w="9525" cap="flat" cmpd="sng">
                <a:solidFill>
                  <a:srgbClr val="D8D8D8">
                    <a:alpha val="34901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115" name="Google Shape;115;p29"/>
              <p:cNvCxnSpPr/>
              <p:nvPr/>
            </p:nvCxnSpPr>
            <p:spPr>
              <a:xfrm rot="10800000">
                <a:off x="-1" y="2227263"/>
                <a:ext cx="4614863" cy="4630737"/>
              </a:xfrm>
              <a:prstGeom prst="straightConnector1">
                <a:avLst/>
              </a:prstGeom>
              <a:noFill/>
              <a:ln w="9525" cap="flat" cmpd="sng">
                <a:solidFill>
                  <a:srgbClr val="D8D8D8">
                    <a:alpha val="34901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116" name="Google Shape;116;p29"/>
              <p:cNvCxnSpPr/>
              <p:nvPr/>
            </p:nvCxnSpPr>
            <p:spPr>
              <a:xfrm rot="10800000">
                <a:off x="-1" y="3432175"/>
                <a:ext cx="3398838" cy="3425825"/>
              </a:xfrm>
              <a:prstGeom prst="straightConnector1">
                <a:avLst/>
              </a:prstGeom>
              <a:noFill/>
              <a:ln w="9525" cap="flat" cmpd="sng">
                <a:solidFill>
                  <a:srgbClr val="D8D8D8">
                    <a:alpha val="34901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117" name="Google Shape;117;p29"/>
              <p:cNvCxnSpPr/>
              <p:nvPr/>
            </p:nvCxnSpPr>
            <p:spPr>
              <a:xfrm rot="10800000">
                <a:off x="-1" y="4651375"/>
                <a:ext cx="2197100" cy="2206625"/>
              </a:xfrm>
              <a:prstGeom prst="straightConnector1">
                <a:avLst/>
              </a:prstGeom>
              <a:noFill/>
              <a:ln w="9525" cap="flat" cmpd="sng">
                <a:solidFill>
                  <a:srgbClr val="D8D8D8">
                    <a:alpha val="34901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118" name="Google Shape;118;p29"/>
              <p:cNvCxnSpPr/>
              <p:nvPr/>
            </p:nvCxnSpPr>
            <p:spPr>
              <a:xfrm rot="10800000">
                <a:off x="-1" y="5864225"/>
                <a:ext cx="987425" cy="993775"/>
              </a:xfrm>
              <a:prstGeom prst="straightConnector1">
                <a:avLst/>
              </a:prstGeom>
              <a:noFill/>
              <a:ln w="9525" cap="flat" cmpd="sng">
                <a:solidFill>
                  <a:srgbClr val="D8D8D8">
                    <a:alpha val="34901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</p:grpSp>
      </p:grpSp>
      <p:cxnSp>
        <p:nvCxnSpPr>
          <p:cNvPr id="119" name="Google Shape;119;p29"/>
          <p:cNvCxnSpPr/>
          <p:nvPr/>
        </p:nvCxnSpPr>
        <p:spPr>
          <a:xfrm>
            <a:off x="1295400" y="5294313"/>
            <a:ext cx="9601200" cy="0"/>
          </a:xfrm>
          <a:prstGeom prst="straightConnector1">
            <a:avLst/>
          </a:prstGeom>
          <a:noFill/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20" name="Google Shape;120;p29"/>
          <p:cNvSpPr txBox="1">
            <a:spLocks noGrp="1"/>
          </p:cNvSpPr>
          <p:nvPr>
            <p:ph type="ctrTitle"/>
          </p:nvPr>
        </p:nvSpPr>
        <p:spPr>
          <a:xfrm>
            <a:off x="1293845" y="1909346"/>
            <a:ext cx="9604310" cy="3383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76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0" cap="none">
                <a:solidFill>
                  <a:schemeClr val="dk1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29"/>
          <p:cNvSpPr txBox="1">
            <a:spLocks noGrp="1"/>
          </p:cNvSpPr>
          <p:nvPr>
            <p:ph type="subTitle" idx="1"/>
          </p:nvPr>
        </p:nvSpPr>
        <p:spPr>
          <a:xfrm>
            <a:off x="1293845" y="5432564"/>
            <a:ext cx="960431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0">
                <a:solidFill>
                  <a:schemeClr val="accent1"/>
                </a:solidFill>
              </a:defRPr>
            </a:lvl1pPr>
            <a:lvl2pPr lvl="1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en object" type="obj">
  <p:cSld name="OBJECT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30"/>
          <p:cNvSpPr txBox="1">
            <a:spLocks noGrp="1"/>
          </p:cNvSpPr>
          <p:nvPr>
            <p:ph type="title"/>
          </p:nvPr>
        </p:nvSpPr>
        <p:spPr>
          <a:xfrm>
            <a:off x="1295400" y="503238"/>
            <a:ext cx="96012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30"/>
          <p:cNvSpPr txBox="1">
            <a:spLocks noGrp="1"/>
          </p:cNvSpPr>
          <p:nvPr>
            <p:ph type="body" idx="1"/>
          </p:nvPr>
        </p:nvSpPr>
        <p:spPr>
          <a:xfrm>
            <a:off x="1295400" y="1981200"/>
            <a:ext cx="9601200" cy="38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6pPr>
            <a:lvl7pPr marL="3200400" lvl="6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7pPr>
            <a:lvl8pPr marL="3657600" lvl="7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8pPr>
            <a:lvl9pPr marL="4114800" lvl="8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>
            <a:endParaRPr/>
          </a:p>
        </p:txBody>
      </p:sp>
      <p:sp>
        <p:nvSpPr>
          <p:cNvPr id="125" name="Google Shape;125;p30"/>
          <p:cNvSpPr txBox="1">
            <a:spLocks noGrp="1"/>
          </p:cNvSpPr>
          <p:nvPr>
            <p:ph type="dt" idx="10"/>
          </p:nvPr>
        </p:nvSpPr>
        <p:spPr>
          <a:xfrm>
            <a:off x="9294813" y="6289675"/>
            <a:ext cx="965200" cy="222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30"/>
          <p:cNvSpPr txBox="1">
            <a:spLocks noGrp="1"/>
          </p:cNvSpPr>
          <p:nvPr>
            <p:ph type="ftr" idx="11"/>
          </p:nvPr>
        </p:nvSpPr>
        <p:spPr>
          <a:xfrm>
            <a:off x="609600" y="6289675"/>
            <a:ext cx="6127750" cy="222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30"/>
          <p:cNvSpPr txBox="1">
            <a:spLocks noGrp="1"/>
          </p:cNvSpPr>
          <p:nvPr>
            <p:ph type="sldNum" idx="12"/>
          </p:nvPr>
        </p:nvSpPr>
        <p:spPr>
          <a:xfrm>
            <a:off x="10664825" y="6289675"/>
            <a:ext cx="919163" cy="222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 sz="800" b="0" i="0" u="none" strike="noStrike" cap="none">
                <a:solidFill>
                  <a:srgbClr val="95979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 sz="800" b="0" i="0" u="none" strike="noStrike" cap="none">
                <a:solidFill>
                  <a:srgbClr val="95979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 sz="800" b="0" i="0" u="none" strike="noStrike" cap="none">
                <a:solidFill>
                  <a:srgbClr val="95979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 sz="800" b="0" i="0" u="none" strike="noStrike" cap="none">
                <a:solidFill>
                  <a:srgbClr val="95979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 sz="800" b="0" i="0" u="none" strike="noStrike" cap="none">
                <a:solidFill>
                  <a:srgbClr val="95979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 sz="800" b="0" i="0" u="none" strike="noStrike" cap="none">
                <a:solidFill>
                  <a:srgbClr val="95979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 sz="800" b="0" i="0" u="none" strike="noStrike" cap="none">
                <a:solidFill>
                  <a:srgbClr val="95979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 sz="800" b="0" i="0" u="none" strike="noStrike" cap="none">
                <a:solidFill>
                  <a:srgbClr val="95979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 sz="800" b="0" i="0" u="none" strike="noStrike" cap="none">
                <a:solidFill>
                  <a:srgbClr val="95979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</p:spTree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ekop" type="secHead">
  <p:cSld name="SECTION_HEADER">
    <p:bg>
      <p:bgPr>
        <a:gradFill>
          <a:gsLst>
            <a:gs pos="0">
              <a:schemeClr val="accent1"/>
            </a:gs>
            <a:gs pos="97000">
              <a:srgbClr val="AF4329"/>
            </a:gs>
            <a:gs pos="100000">
              <a:srgbClr val="AF432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9" name="Google Shape;129;p34"/>
          <p:cNvGrpSpPr/>
          <p:nvPr/>
        </p:nvGrpSpPr>
        <p:grpSpPr>
          <a:xfrm>
            <a:off x="0" y="0"/>
            <a:ext cx="12192000" cy="6858000"/>
            <a:chOff x="-1" y="0"/>
            <a:chExt cx="12192002" cy="6858000"/>
          </a:xfrm>
        </p:grpSpPr>
        <p:cxnSp>
          <p:nvCxnSpPr>
            <p:cNvPr id="130" name="Google Shape;130;p34"/>
            <p:cNvCxnSpPr/>
            <p:nvPr/>
          </p:nvCxnSpPr>
          <p:spPr>
            <a:xfrm>
              <a:off x="609599" y="0"/>
              <a:ext cx="0" cy="6858000"/>
            </a:xfrm>
            <a:prstGeom prst="straightConnector1">
              <a:avLst/>
            </a:prstGeom>
            <a:noFill/>
            <a:ln w="9525" cap="flat" cmpd="sng">
              <a:solidFill>
                <a:srgbClr val="A43E27">
                  <a:alpha val="24705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31" name="Google Shape;131;p34"/>
            <p:cNvCxnSpPr/>
            <p:nvPr/>
          </p:nvCxnSpPr>
          <p:spPr>
            <a:xfrm>
              <a:off x="1828799" y="0"/>
              <a:ext cx="0" cy="6858000"/>
            </a:xfrm>
            <a:prstGeom prst="straightConnector1">
              <a:avLst/>
            </a:prstGeom>
            <a:noFill/>
            <a:ln w="9525" cap="flat" cmpd="sng">
              <a:solidFill>
                <a:srgbClr val="A43E27">
                  <a:alpha val="24705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32" name="Google Shape;132;p34"/>
            <p:cNvCxnSpPr/>
            <p:nvPr/>
          </p:nvCxnSpPr>
          <p:spPr>
            <a:xfrm>
              <a:off x="3047999" y="0"/>
              <a:ext cx="0" cy="6858000"/>
            </a:xfrm>
            <a:prstGeom prst="straightConnector1">
              <a:avLst/>
            </a:prstGeom>
            <a:noFill/>
            <a:ln w="9525" cap="flat" cmpd="sng">
              <a:solidFill>
                <a:srgbClr val="A43E27">
                  <a:alpha val="24705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33" name="Google Shape;133;p34"/>
            <p:cNvCxnSpPr/>
            <p:nvPr/>
          </p:nvCxnSpPr>
          <p:spPr>
            <a:xfrm>
              <a:off x="4267200" y="0"/>
              <a:ext cx="0" cy="6858000"/>
            </a:xfrm>
            <a:prstGeom prst="straightConnector1">
              <a:avLst/>
            </a:prstGeom>
            <a:noFill/>
            <a:ln w="9525" cap="flat" cmpd="sng">
              <a:solidFill>
                <a:srgbClr val="A43E27">
                  <a:alpha val="24705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34" name="Google Shape;134;p34"/>
            <p:cNvCxnSpPr/>
            <p:nvPr/>
          </p:nvCxnSpPr>
          <p:spPr>
            <a:xfrm>
              <a:off x="5486400" y="0"/>
              <a:ext cx="0" cy="6858000"/>
            </a:xfrm>
            <a:prstGeom prst="straightConnector1">
              <a:avLst/>
            </a:prstGeom>
            <a:noFill/>
            <a:ln w="9525" cap="flat" cmpd="sng">
              <a:solidFill>
                <a:srgbClr val="A43E27">
                  <a:alpha val="24705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35" name="Google Shape;135;p34"/>
            <p:cNvCxnSpPr/>
            <p:nvPr/>
          </p:nvCxnSpPr>
          <p:spPr>
            <a:xfrm>
              <a:off x="6705600" y="0"/>
              <a:ext cx="0" cy="6858000"/>
            </a:xfrm>
            <a:prstGeom prst="straightConnector1">
              <a:avLst/>
            </a:prstGeom>
            <a:noFill/>
            <a:ln w="9525" cap="flat" cmpd="sng">
              <a:solidFill>
                <a:srgbClr val="A43E27">
                  <a:alpha val="24705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36" name="Google Shape;136;p34"/>
            <p:cNvCxnSpPr/>
            <p:nvPr/>
          </p:nvCxnSpPr>
          <p:spPr>
            <a:xfrm>
              <a:off x="7924800" y="0"/>
              <a:ext cx="0" cy="6858000"/>
            </a:xfrm>
            <a:prstGeom prst="straightConnector1">
              <a:avLst/>
            </a:prstGeom>
            <a:noFill/>
            <a:ln w="9525" cap="flat" cmpd="sng">
              <a:solidFill>
                <a:srgbClr val="A43E27">
                  <a:alpha val="24705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37" name="Google Shape;137;p34"/>
            <p:cNvCxnSpPr/>
            <p:nvPr/>
          </p:nvCxnSpPr>
          <p:spPr>
            <a:xfrm>
              <a:off x="9144001" y="0"/>
              <a:ext cx="0" cy="6858000"/>
            </a:xfrm>
            <a:prstGeom prst="straightConnector1">
              <a:avLst/>
            </a:prstGeom>
            <a:noFill/>
            <a:ln w="9525" cap="flat" cmpd="sng">
              <a:solidFill>
                <a:srgbClr val="A43E27">
                  <a:alpha val="24705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38" name="Google Shape;138;p34"/>
            <p:cNvCxnSpPr/>
            <p:nvPr/>
          </p:nvCxnSpPr>
          <p:spPr>
            <a:xfrm>
              <a:off x="10363201" y="0"/>
              <a:ext cx="0" cy="6858000"/>
            </a:xfrm>
            <a:prstGeom prst="straightConnector1">
              <a:avLst/>
            </a:prstGeom>
            <a:noFill/>
            <a:ln w="9525" cap="flat" cmpd="sng">
              <a:solidFill>
                <a:srgbClr val="A43E27">
                  <a:alpha val="24705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39" name="Google Shape;139;p34"/>
            <p:cNvCxnSpPr/>
            <p:nvPr/>
          </p:nvCxnSpPr>
          <p:spPr>
            <a:xfrm>
              <a:off x="11582401" y="0"/>
              <a:ext cx="0" cy="6858000"/>
            </a:xfrm>
            <a:prstGeom prst="straightConnector1">
              <a:avLst/>
            </a:prstGeom>
            <a:noFill/>
            <a:ln w="9525" cap="flat" cmpd="sng">
              <a:solidFill>
                <a:srgbClr val="A43E27">
                  <a:alpha val="24705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40" name="Google Shape;140;p34"/>
            <p:cNvCxnSpPr/>
            <p:nvPr/>
          </p:nvCxnSpPr>
          <p:spPr>
            <a:xfrm>
              <a:off x="3174" y="385763"/>
              <a:ext cx="12188827" cy="0"/>
            </a:xfrm>
            <a:prstGeom prst="straightConnector1">
              <a:avLst/>
            </a:prstGeom>
            <a:noFill/>
            <a:ln w="9525" cap="flat" cmpd="sng">
              <a:solidFill>
                <a:srgbClr val="A43E27">
                  <a:alpha val="24705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41" name="Google Shape;141;p34"/>
            <p:cNvCxnSpPr/>
            <p:nvPr/>
          </p:nvCxnSpPr>
          <p:spPr>
            <a:xfrm>
              <a:off x="3174" y="1611313"/>
              <a:ext cx="12188827" cy="0"/>
            </a:xfrm>
            <a:prstGeom prst="straightConnector1">
              <a:avLst/>
            </a:prstGeom>
            <a:noFill/>
            <a:ln w="9525" cap="flat" cmpd="sng">
              <a:solidFill>
                <a:srgbClr val="A43E27">
                  <a:alpha val="24705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42" name="Google Shape;142;p34"/>
            <p:cNvCxnSpPr/>
            <p:nvPr/>
          </p:nvCxnSpPr>
          <p:spPr>
            <a:xfrm>
              <a:off x="3174" y="2835275"/>
              <a:ext cx="12188827" cy="0"/>
            </a:xfrm>
            <a:prstGeom prst="straightConnector1">
              <a:avLst/>
            </a:prstGeom>
            <a:noFill/>
            <a:ln w="9525" cap="flat" cmpd="sng">
              <a:solidFill>
                <a:srgbClr val="A43E27">
                  <a:alpha val="24705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43" name="Google Shape;143;p34"/>
            <p:cNvCxnSpPr/>
            <p:nvPr/>
          </p:nvCxnSpPr>
          <p:spPr>
            <a:xfrm>
              <a:off x="3174" y="4060825"/>
              <a:ext cx="12188827" cy="0"/>
            </a:xfrm>
            <a:prstGeom prst="straightConnector1">
              <a:avLst/>
            </a:prstGeom>
            <a:noFill/>
            <a:ln w="9525" cap="flat" cmpd="sng">
              <a:solidFill>
                <a:srgbClr val="A43E27">
                  <a:alpha val="24705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44" name="Google Shape;144;p34"/>
            <p:cNvCxnSpPr/>
            <p:nvPr/>
          </p:nvCxnSpPr>
          <p:spPr>
            <a:xfrm>
              <a:off x="3174" y="5284788"/>
              <a:ext cx="12188827" cy="0"/>
            </a:xfrm>
            <a:prstGeom prst="straightConnector1">
              <a:avLst/>
            </a:prstGeom>
            <a:noFill/>
            <a:ln w="9525" cap="flat" cmpd="sng">
              <a:solidFill>
                <a:srgbClr val="A43E27">
                  <a:alpha val="24705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45" name="Google Shape;145;p34"/>
            <p:cNvCxnSpPr/>
            <p:nvPr/>
          </p:nvCxnSpPr>
          <p:spPr>
            <a:xfrm>
              <a:off x="3174" y="6510338"/>
              <a:ext cx="12188827" cy="0"/>
            </a:xfrm>
            <a:prstGeom prst="straightConnector1">
              <a:avLst/>
            </a:prstGeom>
            <a:noFill/>
            <a:ln w="9525" cap="flat" cmpd="sng">
              <a:solidFill>
                <a:srgbClr val="A43E27">
                  <a:alpha val="24705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grpSp>
          <p:nvGrpSpPr>
            <p:cNvPr id="146" name="Google Shape;146;p34"/>
            <p:cNvGrpSpPr/>
            <p:nvPr/>
          </p:nvGrpSpPr>
          <p:grpSpPr>
            <a:xfrm>
              <a:off x="-1" y="0"/>
              <a:ext cx="12192002" cy="6858000"/>
              <a:chOff x="-1" y="0"/>
              <a:chExt cx="12192002" cy="6858000"/>
            </a:xfrm>
          </p:grpSpPr>
          <p:cxnSp>
            <p:nvCxnSpPr>
              <p:cNvPr id="147" name="Google Shape;147;p34"/>
              <p:cNvCxnSpPr/>
              <p:nvPr/>
            </p:nvCxnSpPr>
            <p:spPr>
              <a:xfrm>
                <a:off x="225424" y="0"/>
                <a:ext cx="6816726" cy="68580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A43E27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148" name="Google Shape;148;p34"/>
              <p:cNvCxnSpPr/>
              <p:nvPr/>
            </p:nvCxnSpPr>
            <p:spPr>
              <a:xfrm>
                <a:off x="1449387" y="0"/>
                <a:ext cx="6815138" cy="68580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A43E27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149" name="Google Shape;149;p34"/>
              <p:cNvCxnSpPr/>
              <p:nvPr/>
            </p:nvCxnSpPr>
            <p:spPr>
              <a:xfrm>
                <a:off x="2665412" y="0"/>
                <a:ext cx="6816726" cy="68580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A43E27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150" name="Google Shape;150;p34"/>
              <p:cNvCxnSpPr/>
              <p:nvPr/>
            </p:nvCxnSpPr>
            <p:spPr>
              <a:xfrm>
                <a:off x="3884613" y="0"/>
                <a:ext cx="6816726" cy="68580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A43E27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151" name="Google Shape;151;p34"/>
              <p:cNvCxnSpPr/>
              <p:nvPr/>
            </p:nvCxnSpPr>
            <p:spPr>
              <a:xfrm>
                <a:off x="5106988" y="0"/>
                <a:ext cx="6815138" cy="68580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A43E27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grpSp>
            <p:nvGrpSpPr>
              <p:cNvPr id="152" name="Google Shape;152;p34"/>
              <p:cNvGrpSpPr/>
              <p:nvPr/>
            </p:nvGrpSpPr>
            <p:grpSpPr>
              <a:xfrm>
                <a:off x="6327775" y="0"/>
                <a:ext cx="5864226" cy="5899150"/>
                <a:chOff x="6327775" y="0"/>
                <a:chExt cx="5864226" cy="5899150"/>
              </a:xfrm>
            </p:grpSpPr>
            <p:cxnSp>
              <p:nvCxnSpPr>
                <p:cNvPr id="153" name="Google Shape;153;p34"/>
                <p:cNvCxnSpPr/>
                <p:nvPr/>
              </p:nvCxnSpPr>
              <p:spPr>
                <a:xfrm>
                  <a:off x="6327775" y="0"/>
                  <a:ext cx="5864226" cy="589915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A43E27">
                      <a:alpha val="24705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154" name="Google Shape;154;p34"/>
                <p:cNvCxnSpPr/>
                <p:nvPr/>
              </p:nvCxnSpPr>
              <p:spPr>
                <a:xfrm>
                  <a:off x="7548563" y="0"/>
                  <a:ext cx="4643438" cy="4672013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A43E27">
                      <a:alpha val="24705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155" name="Google Shape;155;p34"/>
                <p:cNvCxnSpPr/>
                <p:nvPr/>
              </p:nvCxnSpPr>
              <p:spPr>
                <a:xfrm>
                  <a:off x="8772525" y="0"/>
                  <a:ext cx="3419476" cy="3457575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A43E27">
                      <a:alpha val="24705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156" name="Google Shape;156;p34"/>
                <p:cNvCxnSpPr/>
                <p:nvPr/>
              </p:nvCxnSpPr>
              <p:spPr>
                <a:xfrm>
                  <a:off x="9982201" y="0"/>
                  <a:ext cx="2209800" cy="2227263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A43E27">
                      <a:alpha val="24705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157" name="Google Shape;157;p34"/>
                <p:cNvCxnSpPr/>
                <p:nvPr/>
              </p:nvCxnSpPr>
              <p:spPr>
                <a:xfrm>
                  <a:off x="11198226" y="0"/>
                  <a:ext cx="993775" cy="100330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A43E27">
                      <a:alpha val="24705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</p:grpSp>
          <p:cxnSp>
            <p:nvCxnSpPr>
              <p:cNvPr id="158" name="Google Shape;158;p34"/>
              <p:cNvCxnSpPr/>
              <p:nvPr/>
            </p:nvCxnSpPr>
            <p:spPr>
              <a:xfrm rot="10800000">
                <a:off x="-1" y="1012825"/>
                <a:ext cx="5829301" cy="5845175"/>
              </a:xfrm>
              <a:prstGeom prst="straightConnector1">
                <a:avLst/>
              </a:prstGeom>
              <a:noFill/>
              <a:ln w="9525" cap="flat" cmpd="sng">
                <a:solidFill>
                  <a:srgbClr val="A43E27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159" name="Google Shape;159;p34"/>
              <p:cNvCxnSpPr/>
              <p:nvPr/>
            </p:nvCxnSpPr>
            <p:spPr>
              <a:xfrm rot="10800000">
                <a:off x="-1" y="2227263"/>
                <a:ext cx="4614864" cy="4630737"/>
              </a:xfrm>
              <a:prstGeom prst="straightConnector1">
                <a:avLst/>
              </a:prstGeom>
              <a:noFill/>
              <a:ln w="9525" cap="flat" cmpd="sng">
                <a:solidFill>
                  <a:srgbClr val="A43E27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160" name="Google Shape;160;p34"/>
              <p:cNvCxnSpPr/>
              <p:nvPr/>
            </p:nvCxnSpPr>
            <p:spPr>
              <a:xfrm rot="10800000">
                <a:off x="-1" y="3432175"/>
                <a:ext cx="3398839" cy="3425825"/>
              </a:xfrm>
              <a:prstGeom prst="straightConnector1">
                <a:avLst/>
              </a:prstGeom>
              <a:noFill/>
              <a:ln w="9525" cap="flat" cmpd="sng">
                <a:solidFill>
                  <a:srgbClr val="A43E27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161" name="Google Shape;161;p34"/>
              <p:cNvCxnSpPr/>
              <p:nvPr/>
            </p:nvCxnSpPr>
            <p:spPr>
              <a:xfrm rot="10800000">
                <a:off x="-1" y="4651375"/>
                <a:ext cx="2197100" cy="2206625"/>
              </a:xfrm>
              <a:prstGeom prst="straightConnector1">
                <a:avLst/>
              </a:prstGeom>
              <a:noFill/>
              <a:ln w="9525" cap="flat" cmpd="sng">
                <a:solidFill>
                  <a:srgbClr val="A43E27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162" name="Google Shape;162;p34"/>
              <p:cNvCxnSpPr/>
              <p:nvPr/>
            </p:nvCxnSpPr>
            <p:spPr>
              <a:xfrm rot="10800000">
                <a:off x="-1" y="5864225"/>
                <a:ext cx="987425" cy="993775"/>
              </a:xfrm>
              <a:prstGeom prst="straightConnector1">
                <a:avLst/>
              </a:prstGeom>
              <a:noFill/>
              <a:ln w="9525" cap="flat" cmpd="sng">
                <a:solidFill>
                  <a:srgbClr val="A43E27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</p:grpSp>
        <p:grpSp>
          <p:nvGrpSpPr>
            <p:cNvPr id="163" name="Google Shape;163;p34"/>
            <p:cNvGrpSpPr/>
            <p:nvPr/>
          </p:nvGrpSpPr>
          <p:grpSpPr>
            <a:xfrm flipH="1">
              <a:off x="-1" y="0"/>
              <a:ext cx="12192002" cy="6858000"/>
              <a:chOff x="-1" y="0"/>
              <a:chExt cx="12192002" cy="6858000"/>
            </a:xfrm>
          </p:grpSpPr>
          <p:cxnSp>
            <p:nvCxnSpPr>
              <p:cNvPr id="164" name="Google Shape;164;p34"/>
              <p:cNvCxnSpPr/>
              <p:nvPr/>
            </p:nvCxnSpPr>
            <p:spPr>
              <a:xfrm>
                <a:off x="225424" y="0"/>
                <a:ext cx="6816726" cy="68580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A43E27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165" name="Google Shape;165;p34"/>
              <p:cNvCxnSpPr/>
              <p:nvPr/>
            </p:nvCxnSpPr>
            <p:spPr>
              <a:xfrm>
                <a:off x="1449386" y="0"/>
                <a:ext cx="6815139" cy="68580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A43E27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166" name="Google Shape;166;p34"/>
              <p:cNvCxnSpPr/>
              <p:nvPr/>
            </p:nvCxnSpPr>
            <p:spPr>
              <a:xfrm>
                <a:off x="2665411" y="0"/>
                <a:ext cx="6816726" cy="68580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A43E27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167" name="Google Shape;167;p34"/>
              <p:cNvCxnSpPr/>
              <p:nvPr/>
            </p:nvCxnSpPr>
            <p:spPr>
              <a:xfrm>
                <a:off x="3884612" y="0"/>
                <a:ext cx="6816726" cy="68580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A43E27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168" name="Google Shape;168;p34"/>
              <p:cNvCxnSpPr/>
              <p:nvPr/>
            </p:nvCxnSpPr>
            <p:spPr>
              <a:xfrm>
                <a:off x="5151437" y="0"/>
                <a:ext cx="6815139" cy="68580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A43E27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grpSp>
            <p:nvGrpSpPr>
              <p:cNvPr id="169" name="Google Shape;169;p34"/>
              <p:cNvGrpSpPr/>
              <p:nvPr/>
            </p:nvGrpSpPr>
            <p:grpSpPr>
              <a:xfrm>
                <a:off x="6327775" y="0"/>
                <a:ext cx="5864226" cy="5899150"/>
                <a:chOff x="6327775" y="0"/>
                <a:chExt cx="5864226" cy="5899150"/>
              </a:xfrm>
            </p:grpSpPr>
            <p:cxnSp>
              <p:nvCxnSpPr>
                <p:cNvPr id="170" name="Google Shape;170;p34"/>
                <p:cNvCxnSpPr/>
                <p:nvPr/>
              </p:nvCxnSpPr>
              <p:spPr>
                <a:xfrm>
                  <a:off x="6327775" y="0"/>
                  <a:ext cx="5864226" cy="589915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A43E27">
                      <a:alpha val="24705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171" name="Google Shape;171;p34"/>
                <p:cNvCxnSpPr/>
                <p:nvPr/>
              </p:nvCxnSpPr>
              <p:spPr>
                <a:xfrm>
                  <a:off x="7548562" y="0"/>
                  <a:ext cx="4643439" cy="4672013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A43E27">
                      <a:alpha val="24705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172" name="Google Shape;172;p34"/>
                <p:cNvCxnSpPr/>
                <p:nvPr/>
              </p:nvCxnSpPr>
              <p:spPr>
                <a:xfrm>
                  <a:off x="8772525" y="0"/>
                  <a:ext cx="3419476" cy="3457575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A43E27">
                      <a:alpha val="24705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173" name="Google Shape;173;p34"/>
                <p:cNvCxnSpPr/>
                <p:nvPr/>
              </p:nvCxnSpPr>
              <p:spPr>
                <a:xfrm>
                  <a:off x="9982201" y="0"/>
                  <a:ext cx="2209800" cy="2227263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A43E27">
                      <a:alpha val="24705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174" name="Google Shape;174;p34"/>
                <p:cNvCxnSpPr/>
                <p:nvPr/>
              </p:nvCxnSpPr>
              <p:spPr>
                <a:xfrm>
                  <a:off x="11198226" y="0"/>
                  <a:ext cx="993775" cy="100330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A43E27">
                      <a:alpha val="24705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</p:grpSp>
          <p:cxnSp>
            <p:nvCxnSpPr>
              <p:cNvPr id="175" name="Google Shape;175;p34"/>
              <p:cNvCxnSpPr/>
              <p:nvPr/>
            </p:nvCxnSpPr>
            <p:spPr>
              <a:xfrm rot="10800000">
                <a:off x="-1" y="1012825"/>
                <a:ext cx="5829301" cy="5845175"/>
              </a:xfrm>
              <a:prstGeom prst="straightConnector1">
                <a:avLst/>
              </a:prstGeom>
              <a:noFill/>
              <a:ln w="9525" cap="flat" cmpd="sng">
                <a:solidFill>
                  <a:srgbClr val="A43E27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176" name="Google Shape;176;p34"/>
              <p:cNvCxnSpPr/>
              <p:nvPr/>
            </p:nvCxnSpPr>
            <p:spPr>
              <a:xfrm rot="10800000">
                <a:off x="-1" y="2227263"/>
                <a:ext cx="4614863" cy="4630737"/>
              </a:xfrm>
              <a:prstGeom prst="straightConnector1">
                <a:avLst/>
              </a:prstGeom>
              <a:noFill/>
              <a:ln w="9525" cap="flat" cmpd="sng">
                <a:solidFill>
                  <a:srgbClr val="A43E27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177" name="Google Shape;177;p34"/>
              <p:cNvCxnSpPr/>
              <p:nvPr/>
            </p:nvCxnSpPr>
            <p:spPr>
              <a:xfrm rot="10800000">
                <a:off x="-1" y="3432175"/>
                <a:ext cx="3398838" cy="3425825"/>
              </a:xfrm>
              <a:prstGeom prst="straightConnector1">
                <a:avLst/>
              </a:prstGeom>
              <a:noFill/>
              <a:ln w="9525" cap="flat" cmpd="sng">
                <a:solidFill>
                  <a:srgbClr val="A43E27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178" name="Google Shape;178;p34"/>
              <p:cNvCxnSpPr/>
              <p:nvPr/>
            </p:nvCxnSpPr>
            <p:spPr>
              <a:xfrm rot="10800000">
                <a:off x="-1" y="4651375"/>
                <a:ext cx="2197100" cy="2206625"/>
              </a:xfrm>
              <a:prstGeom prst="straightConnector1">
                <a:avLst/>
              </a:prstGeom>
              <a:noFill/>
              <a:ln w="9525" cap="flat" cmpd="sng">
                <a:solidFill>
                  <a:srgbClr val="A43E27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179" name="Google Shape;179;p34"/>
              <p:cNvCxnSpPr/>
              <p:nvPr/>
            </p:nvCxnSpPr>
            <p:spPr>
              <a:xfrm rot="10800000">
                <a:off x="-1" y="5864225"/>
                <a:ext cx="987425" cy="993775"/>
              </a:xfrm>
              <a:prstGeom prst="straightConnector1">
                <a:avLst/>
              </a:prstGeom>
              <a:noFill/>
              <a:ln w="9525" cap="flat" cmpd="sng">
                <a:solidFill>
                  <a:srgbClr val="A43E27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</p:grpSp>
      </p:grpSp>
      <p:cxnSp>
        <p:nvCxnSpPr>
          <p:cNvPr id="180" name="Google Shape;180;p34"/>
          <p:cNvCxnSpPr/>
          <p:nvPr/>
        </p:nvCxnSpPr>
        <p:spPr>
          <a:xfrm>
            <a:off x="1295400" y="5294313"/>
            <a:ext cx="9601200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81" name="Google Shape;181;p34"/>
          <p:cNvSpPr txBox="1">
            <a:spLocks noGrp="1"/>
          </p:cNvSpPr>
          <p:nvPr>
            <p:ph type="title"/>
          </p:nvPr>
        </p:nvSpPr>
        <p:spPr>
          <a:xfrm>
            <a:off x="1295400" y="2541573"/>
            <a:ext cx="9601200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000" cap="none">
                <a:solidFill>
                  <a:schemeClr val="lt1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34"/>
          <p:cNvSpPr txBox="1">
            <a:spLocks noGrp="1"/>
          </p:cNvSpPr>
          <p:nvPr>
            <p:ph type="body" idx="1"/>
          </p:nvPr>
        </p:nvSpPr>
        <p:spPr>
          <a:xfrm>
            <a:off x="1295400" y="5431536"/>
            <a:ext cx="9601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sz="2000"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3pPr>
            <a:lvl4pPr marL="1828800" lvl="3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sz="1600"/>
            </a:lvl4pPr>
            <a:lvl5pPr marL="2286000" lvl="4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/>
            </a:lvl5pPr>
            <a:lvl6pPr marL="2743200" lvl="5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/>
            </a:lvl6pPr>
            <a:lvl7pPr marL="3200400" lvl="6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/>
            </a:lvl7pPr>
            <a:lvl8pPr marL="3657600" lvl="7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/>
            </a:lvl8pPr>
            <a:lvl9pPr marL="4114800" lvl="8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houd van twee" type="twoObj">
  <p:cSld name="TWO_OBJECTS"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6"/>
          <p:cNvSpPr txBox="1">
            <a:spLocks noGrp="1"/>
          </p:cNvSpPr>
          <p:nvPr>
            <p:ph type="title"/>
          </p:nvPr>
        </p:nvSpPr>
        <p:spPr>
          <a:xfrm>
            <a:off x="1295400" y="503238"/>
            <a:ext cx="96012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5" name="Google Shape;185;p36"/>
          <p:cNvSpPr txBox="1">
            <a:spLocks noGrp="1"/>
          </p:cNvSpPr>
          <p:nvPr>
            <p:ph type="body" idx="1"/>
          </p:nvPr>
        </p:nvSpPr>
        <p:spPr>
          <a:xfrm>
            <a:off x="1295400" y="1981199"/>
            <a:ext cx="4572000" cy="3810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000"/>
              <a:buChar char="▪"/>
              <a:defRPr sz="2000"/>
            </a:lvl1pPr>
            <a:lvl2pPr marL="914400" lvl="1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▪"/>
              <a:defRPr sz="1800"/>
            </a:lvl2pPr>
            <a:lvl3pPr marL="1371600" lvl="2" indent="-330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Char char="▪"/>
              <a:defRPr sz="1600"/>
            </a:lvl3pPr>
            <a:lvl4pPr marL="1828800" lvl="3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Char char="▪"/>
              <a:defRPr sz="1400"/>
            </a:lvl4pPr>
            <a:lvl5pPr marL="2286000" lvl="4" indent="-3175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00"/>
              <a:buChar char="▪"/>
              <a:defRPr sz="1400"/>
            </a:lvl5pPr>
            <a:lvl6pPr marL="2743200" lvl="5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 sz="1800"/>
            </a:lvl6pPr>
            <a:lvl7pPr marL="3200400" lvl="6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 sz="1800"/>
            </a:lvl7pPr>
            <a:lvl8pPr marL="3657600" lvl="7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 sz="1800"/>
            </a:lvl8pPr>
            <a:lvl9pPr marL="4114800" lvl="8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 sz="1800"/>
            </a:lvl9pPr>
          </a:lstStyle>
          <a:p>
            <a:endParaRPr/>
          </a:p>
        </p:txBody>
      </p:sp>
      <p:sp>
        <p:nvSpPr>
          <p:cNvPr id="186" name="Google Shape;186;p36"/>
          <p:cNvSpPr txBox="1">
            <a:spLocks noGrp="1"/>
          </p:cNvSpPr>
          <p:nvPr>
            <p:ph type="body" idx="2"/>
          </p:nvPr>
        </p:nvSpPr>
        <p:spPr>
          <a:xfrm>
            <a:off x="6324600" y="1981199"/>
            <a:ext cx="4572000" cy="3810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000"/>
              <a:buChar char="▪"/>
              <a:defRPr sz="2000"/>
            </a:lvl1pPr>
            <a:lvl2pPr marL="914400" lvl="1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▪"/>
              <a:defRPr sz="1800"/>
            </a:lvl2pPr>
            <a:lvl3pPr marL="1371600" lvl="2" indent="-330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Char char="▪"/>
              <a:defRPr sz="1600"/>
            </a:lvl3pPr>
            <a:lvl4pPr marL="1828800" lvl="3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Char char="▪"/>
              <a:defRPr sz="1400"/>
            </a:lvl4pPr>
            <a:lvl5pPr marL="2286000" lvl="4" indent="-3175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00"/>
              <a:buChar char="▪"/>
              <a:defRPr sz="1400"/>
            </a:lvl5pPr>
            <a:lvl6pPr marL="2743200" lvl="5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 sz="1800"/>
            </a:lvl6pPr>
            <a:lvl7pPr marL="3200400" lvl="6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 sz="1800"/>
            </a:lvl7pPr>
            <a:lvl8pPr marL="3657600" lvl="7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 sz="1800"/>
            </a:lvl8pPr>
            <a:lvl9pPr marL="4114800" lvl="8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 sz="1800"/>
            </a:lvl9pPr>
          </a:lstStyle>
          <a:p>
            <a:endParaRPr/>
          </a:p>
        </p:txBody>
      </p:sp>
      <p:sp>
        <p:nvSpPr>
          <p:cNvPr id="187" name="Google Shape;187;p36"/>
          <p:cNvSpPr txBox="1">
            <a:spLocks noGrp="1"/>
          </p:cNvSpPr>
          <p:nvPr>
            <p:ph type="dt" idx="10"/>
          </p:nvPr>
        </p:nvSpPr>
        <p:spPr>
          <a:xfrm>
            <a:off x="9294813" y="6289675"/>
            <a:ext cx="965200" cy="222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8" name="Google Shape;188;p36"/>
          <p:cNvSpPr txBox="1">
            <a:spLocks noGrp="1"/>
          </p:cNvSpPr>
          <p:nvPr>
            <p:ph type="ftr" idx="11"/>
          </p:nvPr>
        </p:nvSpPr>
        <p:spPr>
          <a:xfrm>
            <a:off x="609600" y="6289675"/>
            <a:ext cx="6127750" cy="222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9" name="Google Shape;189;p36"/>
          <p:cNvSpPr txBox="1">
            <a:spLocks noGrp="1"/>
          </p:cNvSpPr>
          <p:nvPr>
            <p:ph type="sldNum" idx="12"/>
          </p:nvPr>
        </p:nvSpPr>
        <p:spPr>
          <a:xfrm>
            <a:off x="10664825" y="6289675"/>
            <a:ext cx="919163" cy="222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95979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95979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95979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95979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95979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95979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95979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95979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95979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</p:spTree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gelijking" type="twoTxTwoObj">
  <p:cSld name="TWO_OBJECTS_WITH_TEXT"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7"/>
          <p:cNvSpPr txBox="1">
            <a:spLocks noGrp="1"/>
          </p:cNvSpPr>
          <p:nvPr>
            <p:ph type="title"/>
          </p:nvPr>
        </p:nvSpPr>
        <p:spPr>
          <a:xfrm>
            <a:off x="1295400" y="503238"/>
            <a:ext cx="96012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2" name="Google Shape;192;p37"/>
          <p:cNvSpPr txBox="1">
            <a:spLocks noGrp="1"/>
          </p:cNvSpPr>
          <p:nvPr>
            <p:ph type="body" idx="1"/>
          </p:nvPr>
        </p:nvSpPr>
        <p:spPr>
          <a:xfrm>
            <a:off x="1295400" y="1818322"/>
            <a:ext cx="4572000" cy="64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0">
                <a:solidFill>
                  <a:schemeClr val="accen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93" name="Google Shape;193;p37"/>
          <p:cNvSpPr txBox="1">
            <a:spLocks noGrp="1"/>
          </p:cNvSpPr>
          <p:nvPr>
            <p:ph type="body" idx="2"/>
          </p:nvPr>
        </p:nvSpPr>
        <p:spPr>
          <a:xfrm>
            <a:off x="1295400" y="2503713"/>
            <a:ext cx="4572000" cy="3287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000"/>
              <a:buChar char="▪"/>
              <a:defRPr sz="2000"/>
            </a:lvl1pPr>
            <a:lvl2pPr marL="914400" lvl="1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▪"/>
              <a:defRPr sz="1800"/>
            </a:lvl2pPr>
            <a:lvl3pPr marL="1371600" lvl="2" indent="-330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Char char="▪"/>
              <a:defRPr sz="1600"/>
            </a:lvl3pPr>
            <a:lvl4pPr marL="1828800" lvl="3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Char char="▪"/>
              <a:defRPr sz="1400"/>
            </a:lvl4pPr>
            <a:lvl5pPr marL="2286000" lvl="4" indent="-3175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00"/>
              <a:buChar char="▪"/>
              <a:defRPr sz="1400"/>
            </a:lvl5pPr>
            <a:lvl6pPr marL="2743200" lvl="5" indent="-330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600"/>
              <a:buChar char="▪"/>
              <a:defRPr sz="1600"/>
            </a:lvl6pPr>
            <a:lvl7pPr marL="3200400" lvl="6" indent="-330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600"/>
              <a:buChar char="▪"/>
              <a:defRPr sz="1600"/>
            </a:lvl7pPr>
            <a:lvl8pPr marL="3657600" lvl="7" indent="-330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600"/>
              <a:buChar char="▪"/>
              <a:defRPr sz="1600"/>
            </a:lvl8pPr>
            <a:lvl9pPr marL="4114800" lvl="8" indent="-330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600"/>
              <a:buChar char="▪"/>
              <a:defRPr sz="1600"/>
            </a:lvl9pPr>
          </a:lstStyle>
          <a:p>
            <a:endParaRPr/>
          </a:p>
        </p:txBody>
      </p:sp>
      <p:sp>
        <p:nvSpPr>
          <p:cNvPr id="194" name="Google Shape;194;p37"/>
          <p:cNvSpPr txBox="1">
            <a:spLocks noGrp="1"/>
          </p:cNvSpPr>
          <p:nvPr>
            <p:ph type="body" idx="3"/>
          </p:nvPr>
        </p:nvSpPr>
        <p:spPr>
          <a:xfrm>
            <a:off x="6324600" y="1818322"/>
            <a:ext cx="4572000" cy="64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0">
                <a:solidFill>
                  <a:schemeClr val="accen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95" name="Google Shape;195;p37"/>
          <p:cNvSpPr txBox="1">
            <a:spLocks noGrp="1"/>
          </p:cNvSpPr>
          <p:nvPr>
            <p:ph type="body" idx="4"/>
          </p:nvPr>
        </p:nvSpPr>
        <p:spPr>
          <a:xfrm>
            <a:off x="6324600" y="2503713"/>
            <a:ext cx="4572000" cy="3287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000"/>
              <a:buChar char="▪"/>
              <a:defRPr sz="2000"/>
            </a:lvl1pPr>
            <a:lvl2pPr marL="914400" lvl="1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▪"/>
              <a:defRPr sz="1800"/>
            </a:lvl2pPr>
            <a:lvl3pPr marL="1371600" lvl="2" indent="-330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Char char="▪"/>
              <a:defRPr sz="1600"/>
            </a:lvl3pPr>
            <a:lvl4pPr marL="1828800" lvl="3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Char char="▪"/>
              <a:defRPr sz="1400"/>
            </a:lvl4pPr>
            <a:lvl5pPr marL="2286000" lvl="4" indent="-3175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00"/>
              <a:buChar char="▪"/>
              <a:defRPr sz="1400"/>
            </a:lvl5pPr>
            <a:lvl6pPr marL="2743200" lvl="5" indent="-330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600"/>
              <a:buChar char="▪"/>
              <a:defRPr sz="1600"/>
            </a:lvl6pPr>
            <a:lvl7pPr marL="3200400" lvl="6" indent="-330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600"/>
              <a:buChar char="▪"/>
              <a:defRPr sz="1600"/>
            </a:lvl7pPr>
            <a:lvl8pPr marL="3657600" lvl="7" indent="-330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600"/>
              <a:buChar char="▪"/>
              <a:defRPr sz="1600"/>
            </a:lvl8pPr>
            <a:lvl9pPr marL="4114800" lvl="8" indent="-330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600"/>
              <a:buChar char="▪"/>
              <a:defRPr sz="1600"/>
            </a:lvl9pPr>
          </a:lstStyle>
          <a:p>
            <a:endParaRPr/>
          </a:p>
        </p:txBody>
      </p:sp>
      <p:sp>
        <p:nvSpPr>
          <p:cNvPr id="196" name="Google Shape;196;p37"/>
          <p:cNvSpPr txBox="1">
            <a:spLocks noGrp="1"/>
          </p:cNvSpPr>
          <p:nvPr>
            <p:ph type="dt" idx="10"/>
          </p:nvPr>
        </p:nvSpPr>
        <p:spPr>
          <a:xfrm>
            <a:off x="9294813" y="6289675"/>
            <a:ext cx="965200" cy="222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7" name="Google Shape;197;p37"/>
          <p:cNvSpPr txBox="1">
            <a:spLocks noGrp="1"/>
          </p:cNvSpPr>
          <p:nvPr>
            <p:ph type="ftr" idx="11"/>
          </p:nvPr>
        </p:nvSpPr>
        <p:spPr>
          <a:xfrm>
            <a:off x="609600" y="6289675"/>
            <a:ext cx="6127750" cy="222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8" name="Google Shape;198;p37"/>
          <p:cNvSpPr txBox="1">
            <a:spLocks noGrp="1"/>
          </p:cNvSpPr>
          <p:nvPr>
            <p:ph type="sldNum" idx="12"/>
          </p:nvPr>
        </p:nvSpPr>
        <p:spPr>
          <a:xfrm>
            <a:off x="10664825" y="6289675"/>
            <a:ext cx="919163" cy="222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95979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95979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95979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95979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95979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95979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95979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95979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95979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</p:spTree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lleen titel" type="titleOnly">
  <p:cSld name="TITLE_ONLY"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8"/>
          <p:cNvSpPr txBox="1">
            <a:spLocks noGrp="1"/>
          </p:cNvSpPr>
          <p:nvPr>
            <p:ph type="title"/>
          </p:nvPr>
        </p:nvSpPr>
        <p:spPr>
          <a:xfrm>
            <a:off x="1295400" y="503238"/>
            <a:ext cx="96012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1" name="Google Shape;201;p38"/>
          <p:cNvSpPr txBox="1">
            <a:spLocks noGrp="1"/>
          </p:cNvSpPr>
          <p:nvPr>
            <p:ph type="dt" idx="10"/>
          </p:nvPr>
        </p:nvSpPr>
        <p:spPr>
          <a:xfrm>
            <a:off x="9294813" y="6289675"/>
            <a:ext cx="965200" cy="222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2" name="Google Shape;202;p38"/>
          <p:cNvSpPr txBox="1">
            <a:spLocks noGrp="1"/>
          </p:cNvSpPr>
          <p:nvPr>
            <p:ph type="ftr" idx="11"/>
          </p:nvPr>
        </p:nvSpPr>
        <p:spPr>
          <a:xfrm>
            <a:off x="609600" y="6289675"/>
            <a:ext cx="6127750" cy="222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3" name="Google Shape;203;p38"/>
          <p:cNvSpPr txBox="1">
            <a:spLocks noGrp="1"/>
          </p:cNvSpPr>
          <p:nvPr>
            <p:ph type="sldNum" idx="12"/>
          </p:nvPr>
        </p:nvSpPr>
        <p:spPr>
          <a:xfrm>
            <a:off x="10664825" y="6289675"/>
            <a:ext cx="919163" cy="222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95979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95979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95979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95979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95979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95979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95979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95979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95979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</p:spTree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Leeg" type="blank">
  <p:cSld name="BLANK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" name="Google Shape;205;p39"/>
          <p:cNvGrpSpPr/>
          <p:nvPr/>
        </p:nvGrpSpPr>
        <p:grpSpPr>
          <a:xfrm>
            <a:off x="0" y="0"/>
            <a:ext cx="12192000" cy="6858000"/>
            <a:chOff x="-1" y="0"/>
            <a:chExt cx="12192002" cy="6858000"/>
          </a:xfrm>
        </p:grpSpPr>
        <p:cxnSp>
          <p:nvCxnSpPr>
            <p:cNvPr id="206" name="Google Shape;206;p39"/>
            <p:cNvCxnSpPr/>
            <p:nvPr/>
          </p:nvCxnSpPr>
          <p:spPr>
            <a:xfrm>
              <a:off x="609599" y="0"/>
              <a:ext cx="0" cy="6858000"/>
            </a:xfrm>
            <a:prstGeom prst="straightConnector1">
              <a:avLst/>
            </a:prstGeom>
            <a:noFill/>
            <a:ln w="9525" cap="flat" cmpd="sng">
              <a:solidFill>
                <a:srgbClr val="D8D8D8">
                  <a:alpha val="29803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07" name="Google Shape;207;p39"/>
            <p:cNvCxnSpPr/>
            <p:nvPr/>
          </p:nvCxnSpPr>
          <p:spPr>
            <a:xfrm>
              <a:off x="1828799" y="0"/>
              <a:ext cx="0" cy="6858000"/>
            </a:xfrm>
            <a:prstGeom prst="straightConnector1">
              <a:avLst/>
            </a:prstGeom>
            <a:noFill/>
            <a:ln w="9525" cap="flat" cmpd="sng">
              <a:solidFill>
                <a:srgbClr val="D8D8D8">
                  <a:alpha val="29803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08" name="Google Shape;208;p39"/>
            <p:cNvCxnSpPr/>
            <p:nvPr/>
          </p:nvCxnSpPr>
          <p:spPr>
            <a:xfrm>
              <a:off x="3047999" y="0"/>
              <a:ext cx="0" cy="6858000"/>
            </a:xfrm>
            <a:prstGeom prst="straightConnector1">
              <a:avLst/>
            </a:prstGeom>
            <a:noFill/>
            <a:ln w="9525" cap="flat" cmpd="sng">
              <a:solidFill>
                <a:srgbClr val="D8D8D8">
                  <a:alpha val="29803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09" name="Google Shape;209;p39"/>
            <p:cNvCxnSpPr/>
            <p:nvPr/>
          </p:nvCxnSpPr>
          <p:spPr>
            <a:xfrm>
              <a:off x="4267200" y="0"/>
              <a:ext cx="0" cy="6858000"/>
            </a:xfrm>
            <a:prstGeom prst="straightConnector1">
              <a:avLst/>
            </a:prstGeom>
            <a:noFill/>
            <a:ln w="9525" cap="flat" cmpd="sng">
              <a:solidFill>
                <a:srgbClr val="D8D8D8">
                  <a:alpha val="29803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10" name="Google Shape;210;p39"/>
            <p:cNvCxnSpPr/>
            <p:nvPr/>
          </p:nvCxnSpPr>
          <p:spPr>
            <a:xfrm>
              <a:off x="5486400" y="0"/>
              <a:ext cx="0" cy="6858000"/>
            </a:xfrm>
            <a:prstGeom prst="straightConnector1">
              <a:avLst/>
            </a:prstGeom>
            <a:noFill/>
            <a:ln w="9525" cap="flat" cmpd="sng">
              <a:solidFill>
                <a:srgbClr val="D8D8D8">
                  <a:alpha val="29803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11" name="Google Shape;211;p39"/>
            <p:cNvCxnSpPr/>
            <p:nvPr/>
          </p:nvCxnSpPr>
          <p:spPr>
            <a:xfrm>
              <a:off x="6705600" y="0"/>
              <a:ext cx="0" cy="6858000"/>
            </a:xfrm>
            <a:prstGeom prst="straightConnector1">
              <a:avLst/>
            </a:prstGeom>
            <a:noFill/>
            <a:ln w="9525" cap="flat" cmpd="sng">
              <a:solidFill>
                <a:srgbClr val="D8D8D8">
                  <a:alpha val="29803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12" name="Google Shape;212;p39"/>
            <p:cNvCxnSpPr/>
            <p:nvPr/>
          </p:nvCxnSpPr>
          <p:spPr>
            <a:xfrm>
              <a:off x="7924800" y="0"/>
              <a:ext cx="0" cy="6858000"/>
            </a:xfrm>
            <a:prstGeom prst="straightConnector1">
              <a:avLst/>
            </a:prstGeom>
            <a:noFill/>
            <a:ln w="9525" cap="flat" cmpd="sng">
              <a:solidFill>
                <a:srgbClr val="D8D8D8">
                  <a:alpha val="29803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13" name="Google Shape;213;p39"/>
            <p:cNvCxnSpPr/>
            <p:nvPr/>
          </p:nvCxnSpPr>
          <p:spPr>
            <a:xfrm>
              <a:off x="9144001" y="0"/>
              <a:ext cx="0" cy="6858000"/>
            </a:xfrm>
            <a:prstGeom prst="straightConnector1">
              <a:avLst/>
            </a:prstGeom>
            <a:noFill/>
            <a:ln w="9525" cap="flat" cmpd="sng">
              <a:solidFill>
                <a:srgbClr val="D8D8D8">
                  <a:alpha val="29803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14" name="Google Shape;214;p39"/>
            <p:cNvCxnSpPr/>
            <p:nvPr/>
          </p:nvCxnSpPr>
          <p:spPr>
            <a:xfrm>
              <a:off x="10363201" y="0"/>
              <a:ext cx="0" cy="6858000"/>
            </a:xfrm>
            <a:prstGeom prst="straightConnector1">
              <a:avLst/>
            </a:prstGeom>
            <a:noFill/>
            <a:ln w="9525" cap="flat" cmpd="sng">
              <a:solidFill>
                <a:srgbClr val="D8D8D8">
                  <a:alpha val="29803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15" name="Google Shape;215;p39"/>
            <p:cNvCxnSpPr/>
            <p:nvPr/>
          </p:nvCxnSpPr>
          <p:spPr>
            <a:xfrm>
              <a:off x="11582401" y="0"/>
              <a:ext cx="0" cy="6858000"/>
            </a:xfrm>
            <a:prstGeom prst="straightConnector1">
              <a:avLst/>
            </a:prstGeom>
            <a:noFill/>
            <a:ln w="9525" cap="flat" cmpd="sng">
              <a:solidFill>
                <a:srgbClr val="D8D8D8">
                  <a:alpha val="29803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16" name="Google Shape;216;p39"/>
            <p:cNvCxnSpPr/>
            <p:nvPr/>
          </p:nvCxnSpPr>
          <p:spPr>
            <a:xfrm>
              <a:off x="3174" y="385763"/>
              <a:ext cx="12188827" cy="0"/>
            </a:xfrm>
            <a:prstGeom prst="straightConnector1">
              <a:avLst/>
            </a:prstGeom>
            <a:noFill/>
            <a:ln w="9525" cap="flat" cmpd="sng">
              <a:solidFill>
                <a:srgbClr val="D8D8D8">
                  <a:alpha val="29803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17" name="Google Shape;217;p39"/>
            <p:cNvCxnSpPr/>
            <p:nvPr/>
          </p:nvCxnSpPr>
          <p:spPr>
            <a:xfrm>
              <a:off x="3174" y="1611313"/>
              <a:ext cx="12188827" cy="0"/>
            </a:xfrm>
            <a:prstGeom prst="straightConnector1">
              <a:avLst/>
            </a:prstGeom>
            <a:noFill/>
            <a:ln w="9525" cap="flat" cmpd="sng">
              <a:solidFill>
                <a:srgbClr val="D8D8D8">
                  <a:alpha val="29803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18" name="Google Shape;218;p39"/>
            <p:cNvCxnSpPr/>
            <p:nvPr/>
          </p:nvCxnSpPr>
          <p:spPr>
            <a:xfrm>
              <a:off x="3174" y="2835275"/>
              <a:ext cx="12188827" cy="0"/>
            </a:xfrm>
            <a:prstGeom prst="straightConnector1">
              <a:avLst/>
            </a:prstGeom>
            <a:noFill/>
            <a:ln w="9525" cap="flat" cmpd="sng">
              <a:solidFill>
                <a:srgbClr val="D8D8D8">
                  <a:alpha val="29803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19" name="Google Shape;219;p39"/>
            <p:cNvCxnSpPr/>
            <p:nvPr/>
          </p:nvCxnSpPr>
          <p:spPr>
            <a:xfrm>
              <a:off x="3174" y="4060825"/>
              <a:ext cx="12188827" cy="0"/>
            </a:xfrm>
            <a:prstGeom prst="straightConnector1">
              <a:avLst/>
            </a:prstGeom>
            <a:noFill/>
            <a:ln w="9525" cap="flat" cmpd="sng">
              <a:solidFill>
                <a:srgbClr val="D8D8D8">
                  <a:alpha val="29803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20" name="Google Shape;220;p39"/>
            <p:cNvCxnSpPr/>
            <p:nvPr/>
          </p:nvCxnSpPr>
          <p:spPr>
            <a:xfrm>
              <a:off x="3174" y="5284788"/>
              <a:ext cx="12188827" cy="0"/>
            </a:xfrm>
            <a:prstGeom prst="straightConnector1">
              <a:avLst/>
            </a:prstGeom>
            <a:noFill/>
            <a:ln w="9525" cap="flat" cmpd="sng">
              <a:solidFill>
                <a:srgbClr val="D8D8D8">
                  <a:alpha val="29803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21" name="Google Shape;221;p39"/>
            <p:cNvCxnSpPr/>
            <p:nvPr/>
          </p:nvCxnSpPr>
          <p:spPr>
            <a:xfrm>
              <a:off x="3174" y="6510338"/>
              <a:ext cx="12188827" cy="0"/>
            </a:xfrm>
            <a:prstGeom prst="straightConnector1">
              <a:avLst/>
            </a:prstGeom>
            <a:noFill/>
            <a:ln w="9525" cap="flat" cmpd="sng">
              <a:solidFill>
                <a:srgbClr val="D8D8D8">
                  <a:alpha val="29803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grpSp>
          <p:nvGrpSpPr>
            <p:cNvPr id="222" name="Google Shape;222;p39"/>
            <p:cNvGrpSpPr/>
            <p:nvPr/>
          </p:nvGrpSpPr>
          <p:grpSpPr>
            <a:xfrm>
              <a:off x="-1" y="0"/>
              <a:ext cx="12192002" cy="6858000"/>
              <a:chOff x="-1" y="0"/>
              <a:chExt cx="12192002" cy="6858000"/>
            </a:xfrm>
          </p:grpSpPr>
          <p:cxnSp>
            <p:nvCxnSpPr>
              <p:cNvPr id="223" name="Google Shape;223;p39"/>
              <p:cNvCxnSpPr/>
              <p:nvPr/>
            </p:nvCxnSpPr>
            <p:spPr>
              <a:xfrm>
                <a:off x="225424" y="0"/>
                <a:ext cx="6816726" cy="68580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D8D8D8">
                    <a:alpha val="29803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224" name="Google Shape;224;p39"/>
              <p:cNvCxnSpPr/>
              <p:nvPr/>
            </p:nvCxnSpPr>
            <p:spPr>
              <a:xfrm>
                <a:off x="1449387" y="0"/>
                <a:ext cx="6815138" cy="68580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D8D8D8">
                    <a:alpha val="29803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225" name="Google Shape;225;p39"/>
              <p:cNvCxnSpPr/>
              <p:nvPr/>
            </p:nvCxnSpPr>
            <p:spPr>
              <a:xfrm>
                <a:off x="2665412" y="0"/>
                <a:ext cx="6816726" cy="68580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D8D8D8">
                    <a:alpha val="29803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226" name="Google Shape;226;p39"/>
              <p:cNvCxnSpPr/>
              <p:nvPr/>
            </p:nvCxnSpPr>
            <p:spPr>
              <a:xfrm>
                <a:off x="3884613" y="0"/>
                <a:ext cx="6816726" cy="68580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D8D8D8">
                    <a:alpha val="29803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227" name="Google Shape;227;p39"/>
              <p:cNvCxnSpPr/>
              <p:nvPr/>
            </p:nvCxnSpPr>
            <p:spPr>
              <a:xfrm>
                <a:off x="5106988" y="0"/>
                <a:ext cx="6815138" cy="68580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D8D8D8">
                    <a:alpha val="29803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grpSp>
            <p:nvGrpSpPr>
              <p:cNvPr id="228" name="Google Shape;228;p39"/>
              <p:cNvGrpSpPr/>
              <p:nvPr/>
            </p:nvGrpSpPr>
            <p:grpSpPr>
              <a:xfrm>
                <a:off x="6327775" y="0"/>
                <a:ext cx="5864226" cy="5899150"/>
                <a:chOff x="6327775" y="0"/>
                <a:chExt cx="5864226" cy="5899150"/>
              </a:xfrm>
            </p:grpSpPr>
            <p:cxnSp>
              <p:nvCxnSpPr>
                <p:cNvPr id="229" name="Google Shape;229;p39"/>
                <p:cNvCxnSpPr/>
                <p:nvPr/>
              </p:nvCxnSpPr>
              <p:spPr>
                <a:xfrm>
                  <a:off x="6327775" y="0"/>
                  <a:ext cx="5864226" cy="589915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D8D8D8">
                      <a:alpha val="29803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230" name="Google Shape;230;p39"/>
                <p:cNvCxnSpPr/>
                <p:nvPr/>
              </p:nvCxnSpPr>
              <p:spPr>
                <a:xfrm>
                  <a:off x="7548563" y="0"/>
                  <a:ext cx="4643438" cy="4672013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D8D8D8">
                      <a:alpha val="29803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231" name="Google Shape;231;p39"/>
                <p:cNvCxnSpPr/>
                <p:nvPr/>
              </p:nvCxnSpPr>
              <p:spPr>
                <a:xfrm>
                  <a:off x="8772525" y="0"/>
                  <a:ext cx="3419476" cy="3457575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D8D8D8">
                      <a:alpha val="29803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232" name="Google Shape;232;p39"/>
                <p:cNvCxnSpPr/>
                <p:nvPr/>
              </p:nvCxnSpPr>
              <p:spPr>
                <a:xfrm>
                  <a:off x="9982201" y="0"/>
                  <a:ext cx="2209800" cy="2227263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D8D8D8">
                      <a:alpha val="29803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233" name="Google Shape;233;p39"/>
                <p:cNvCxnSpPr/>
                <p:nvPr/>
              </p:nvCxnSpPr>
              <p:spPr>
                <a:xfrm>
                  <a:off x="11198226" y="0"/>
                  <a:ext cx="993775" cy="100330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D8D8D8">
                      <a:alpha val="29803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</p:grpSp>
          <p:cxnSp>
            <p:nvCxnSpPr>
              <p:cNvPr id="234" name="Google Shape;234;p39"/>
              <p:cNvCxnSpPr/>
              <p:nvPr/>
            </p:nvCxnSpPr>
            <p:spPr>
              <a:xfrm rot="10800000">
                <a:off x="-1" y="1012825"/>
                <a:ext cx="5829301" cy="5845175"/>
              </a:xfrm>
              <a:prstGeom prst="straightConnector1">
                <a:avLst/>
              </a:prstGeom>
              <a:noFill/>
              <a:ln w="9525" cap="flat" cmpd="sng">
                <a:solidFill>
                  <a:srgbClr val="D8D8D8">
                    <a:alpha val="29803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235" name="Google Shape;235;p39"/>
              <p:cNvCxnSpPr/>
              <p:nvPr/>
            </p:nvCxnSpPr>
            <p:spPr>
              <a:xfrm rot="10800000">
                <a:off x="-1" y="2227263"/>
                <a:ext cx="4614864" cy="4630737"/>
              </a:xfrm>
              <a:prstGeom prst="straightConnector1">
                <a:avLst/>
              </a:prstGeom>
              <a:noFill/>
              <a:ln w="9525" cap="flat" cmpd="sng">
                <a:solidFill>
                  <a:srgbClr val="D8D8D8">
                    <a:alpha val="29803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236" name="Google Shape;236;p39"/>
              <p:cNvCxnSpPr/>
              <p:nvPr/>
            </p:nvCxnSpPr>
            <p:spPr>
              <a:xfrm rot="10800000">
                <a:off x="-1" y="3432175"/>
                <a:ext cx="3398839" cy="3425825"/>
              </a:xfrm>
              <a:prstGeom prst="straightConnector1">
                <a:avLst/>
              </a:prstGeom>
              <a:noFill/>
              <a:ln w="9525" cap="flat" cmpd="sng">
                <a:solidFill>
                  <a:srgbClr val="D8D8D8">
                    <a:alpha val="29803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237" name="Google Shape;237;p39"/>
              <p:cNvCxnSpPr/>
              <p:nvPr/>
            </p:nvCxnSpPr>
            <p:spPr>
              <a:xfrm rot="10800000">
                <a:off x="-1" y="4651375"/>
                <a:ext cx="2197100" cy="2206625"/>
              </a:xfrm>
              <a:prstGeom prst="straightConnector1">
                <a:avLst/>
              </a:prstGeom>
              <a:noFill/>
              <a:ln w="9525" cap="flat" cmpd="sng">
                <a:solidFill>
                  <a:srgbClr val="D8D8D8">
                    <a:alpha val="29803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238" name="Google Shape;238;p39"/>
              <p:cNvCxnSpPr/>
              <p:nvPr/>
            </p:nvCxnSpPr>
            <p:spPr>
              <a:xfrm rot="10800000">
                <a:off x="-1" y="5864225"/>
                <a:ext cx="987425" cy="993775"/>
              </a:xfrm>
              <a:prstGeom prst="straightConnector1">
                <a:avLst/>
              </a:prstGeom>
              <a:noFill/>
              <a:ln w="9525" cap="flat" cmpd="sng">
                <a:solidFill>
                  <a:srgbClr val="D8D8D8">
                    <a:alpha val="29803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</p:grpSp>
        <p:grpSp>
          <p:nvGrpSpPr>
            <p:cNvPr id="239" name="Google Shape;239;p39"/>
            <p:cNvGrpSpPr/>
            <p:nvPr/>
          </p:nvGrpSpPr>
          <p:grpSpPr>
            <a:xfrm flipH="1">
              <a:off x="-1" y="0"/>
              <a:ext cx="12192002" cy="6858000"/>
              <a:chOff x="-1" y="0"/>
              <a:chExt cx="12192002" cy="6858000"/>
            </a:xfrm>
          </p:grpSpPr>
          <p:cxnSp>
            <p:nvCxnSpPr>
              <p:cNvPr id="240" name="Google Shape;240;p39"/>
              <p:cNvCxnSpPr/>
              <p:nvPr/>
            </p:nvCxnSpPr>
            <p:spPr>
              <a:xfrm>
                <a:off x="225424" y="0"/>
                <a:ext cx="6816726" cy="68580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D8D8D8">
                    <a:alpha val="29803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241" name="Google Shape;241;p39"/>
              <p:cNvCxnSpPr/>
              <p:nvPr/>
            </p:nvCxnSpPr>
            <p:spPr>
              <a:xfrm>
                <a:off x="1449386" y="0"/>
                <a:ext cx="6815139" cy="68580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D8D8D8">
                    <a:alpha val="29803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242" name="Google Shape;242;p39"/>
              <p:cNvCxnSpPr/>
              <p:nvPr/>
            </p:nvCxnSpPr>
            <p:spPr>
              <a:xfrm>
                <a:off x="2665411" y="0"/>
                <a:ext cx="6816726" cy="68580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D8D8D8">
                    <a:alpha val="29803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243" name="Google Shape;243;p39"/>
              <p:cNvCxnSpPr/>
              <p:nvPr/>
            </p:nvCxnSpPr>
            <p:spPr>
              <a:xfrm>
                <a:off x="3884612" y="0"/>
                <a:ext cx="6816726" cy="68580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D8D8D8">
                    <a:alpha val="29803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244" name="Google Shape;244;p39"/>
              <p:cNvCxnSpPr/>
              <p:nvPr/>
            </p:nvCxnSpPr>
            <p:spPr>
              <a:xfrm>
                <a:off x="5106987" y="0"/>
                <a:ext cx="6815139" cy="68580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D8D8D8">
                    <a:alpha val="29803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grpSp>
            <p:nvGrpSpPr>
              <p:cNvPr id="245" name="Google Shape;245;p39"/>
              <p:cNvGrpSpPr/>
              <p:nvPr/>
            </p:nvGrpSpPr>
            <p:grpSpPr>
              <a:xfrm>
                <a:off x="6327775" y="0"/>
                <a:ext cx="5864226" cy="5899150"/>
                <a:chOff x="6327775" y="0"/>
                <a:chExt cx="5864226" cy="5899150"/>
              </a:xfrm>
            </p:grpSpPr>
            <p:cxnSp>
              <p:nvCxnSpPr>
                <p:cNvPr id="246" name="Google Shape;246;p39"/>
                <p:cNvCxnSpPr/>
                <p:nvPr/>
              </p:nvCxnSpPr>
              <p:spPr>
                <a:xfrm>
                  <a:off x="6327775" y="0"/>
                  <a:ext cx="5864226" cy="589915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D8D8D8">
                      <a:alpha val="29803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247" name="Google Shape;247;p39"/>
                <p:cNvCxnSpPr/>
                <p:nvPr/>
              </p:nvCxnSpPr>
              <p:spPr>
                <a:xfrm>
                  <a:off x="7548562" y="0"/>
                  <a:ext cx="4643439" cy="4672013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D8D8D8">
                      <a:alpha val="29803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248" name="Google Shape;248;p39"/>
                <p:cNvCxnSpPr/>
                <p:nvPr/>
              </p:nvCxnSpPr>
              <p:spPr>
                <a:xfrm>
                  <a:off x="8772525" y="0"/>
                  <a:ext cx="3419476" cy="3457575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D8D8D8">
                      <a:alpha val="29803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249" name="Google Shape;249;p39"/>
                <p:cNvCxnSpPr/>
                <p:nvPr/>
              </p:nvCxnSpPr>
              <p:spPr>
                <a:xfrm>
                  <a:off x="9982201" y="0"/>
                  <a:ext cx="2209800" cy="2227263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D8D8D8">
                      <a:alpha val="29803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250" name="Google Shape;250;p39"/>
                <p:cNvCxnSpPr/>
                <p:nvPr/>
              </p:nvCxnSpPr>
              <p:spPr>
                <a:xfrm>
                  <a:off x="11198226" y="0"/>
                  <a:ext cx="993775" cy="100330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D8D8D8">
                      <a:alpha val="29803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</p:grpSp>
          <p:cxnSp>
            <p:nvCxnSpPr>
              <p:cNvPr id="251" name="Google Shape;251;p39"/>
              <p:cNvCxnSpPr/>
              <p:nvPr/>
            </p:nvCxnSpPr>
            <p:spPr>
              <a:xfrm rot="10800000">
                <a:off x="-1" y="1012825"/>
                <a:ext cx="5829301" cy="5845175"/>
              </a:xfrm>
              <a:prstGeom prst="straightConnector1">
                <a:avLst/>
              </a:prstGeom>
              <a:noFill/>
              <a:ln w="9525" cap="flat" cmpd="sng">
                <a:solidFill>
                  <a:srgbClr val="D8D8D8">
                    <a:alpha val="29803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252" name="Google Shape;252;p39"/>
              <p:cNvCxnSpPr/>
              <p:nvPr/>
            </p:nvCxnSpPr>
            <p:spPr>
              <a:xfrm rot="10800000">
                <a:off x="-1" y="2227263"/>
                <a:ext cx="4614863" cy="4630737"/>
              </a:xfrm>
              <a:prstGeom prst="straightConnector1">
                <a:avLst/>
              </a:prstGeom>
              <a:noFill/>
              <a:ln w="9525" cap="flat" cmpd="sng">
                <a:solidFill>
                  <a:srgbClr val="D8D8D8">
                    <a:alpha val="29803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253" name="Google Shape;253;p39"/>
              <p:cNvCxnSpPr/>
              <p:nvPr/>
            </p:nvCxnSpPr>
            <p:spPr>
              <a:xfrm rot="10800000">
                <a:off x="-1" y="3432175"/>
                <a:ext cx="3398838" cy="3425825"/>
              </a:xfrm>
              <a:prstGeom prst="straightConnector1">
                <a:avLst/>
              </a:prstGeom>
              <a:noFill/>
              <a:ln w="9525" cap="flat" cmpd="sng">
                <a:solidFill>
                  <a:srgbClr val="D8D8D8">
                    <a:alpha val="29803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254" name="Google Shape;254;p39"/>
              <p:cNvCxnSpPr/>
              <p:nvPr/>
            </p:nvCxnSpPr>
            <p:spPr>
              <a:xfrm rot="10800000">
                <a:off x="-1" y="4651375"/>
                <a:ext cx="2197100" cy="2206625"/>
              </a:xfrm>
              <a:prstGeom prst="straightConnector1">
                <a:avLst/>
              </a:prstGeom>
              <a:noFill/>
              <a:ln w="9525" cap="flat" cmpd="sng">
                <a:solidFill>
                  <a:srgbClr val="D8D8D8">
                    <a:alpha val="29803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255" name="Google Shape;255;p39"/>
              <p:cNvCxnSpPr/>
              <p:nvPr/>
            </p:nvCxnSpPr>
            <p:spPr>
              <a:xfrm rot="10800000">
                <a:off x="-1" y="5864225"/>
                <a:ext cx="987425" cy="993775"/>
              </a:xfrm>
              <a:prstGeom prst="straightConnector1">
                <a:avLst/>
              </a:prstGeom>
              <a:noFill/>
              <a:ln w="9525" cap="flat" cmpd="sng">
                <a:solidFill>
                  <a:srgbClr val="D8D8D8">
                    <a:alpha val="29803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</p:grpSp>
      </p:grpSp>
      <p:sp>
        <p:nvSpPr>
          <p:cNvPr id="256" name="Google Shape;256;p39"/>
          <p:cNvSpPr txBox="1">
            <a:spLocks noGrp="1"/>
          </p:cNvSpPr>
          <p:nvPr>
            <p:ph type="dt" idx="10"/>
          </p:nvPr>
        </p:nvSpPr>
        <p:spPr>
          <a:xfrm>
            <a:off x="9294813" y="6289675"/>
            <a:ext cx="965200" cy="222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7" name="Google Shape;257;p39"/>
          <p:cNvSpPr txBox="1">
            <a:spLocks noGrp="1"/>
          </p:cNvSpPr>
          <p:nvPr>
            <p:ph type="ftr" idx="11"/>
          </p:nvPr>
        </p:nvSpPr>
        <p:spPr>
          <a:xfrm>
            <a:off x="609600" y="6289675"/>
            <a:ext cx="6127750" cy="222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8" name="Google Shape;258;p39"/>
          <p:cNvSpPr txBox="1">
            <a:spLocks noGrp="1"/>
          </p:cNvSpPr>
          <p:nvPr>
            <p:ph type="sldNum" idx="12"/>
          </p:nvPr>
        </p:nvSpPr>
        <p:spPr>
          <a:xfrm>
            <a:off x="10664825" y="6289675"/>
            <a:ext cx="919163" cy="222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95979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95979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95979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95979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95979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95979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95979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95979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95979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</p:spTree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Inhoud met bijschrift" type="objTx">
  <p:cSld name="OBJECT_WITH_CAPTION_TEXT">
    <p:bg>
      <p:bgPr>
        <a:gradFill>
          <a:gsLst>
            <a:gs pos="0">
              <a:schemeClr val="accent1"/>
            </a:gs>
            <a:gs pos="100000">
              <a:srgbClr val="AF432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0" name="Google Shape;260;p40"/>
          <p:cNvGrpSpPr/>
          <p:nvPr/>
        </p:nvGrpSpPr>
        <p:grpSpPr>
          <a:xfrm>
            <a:off x="0" y="0"/>
            <a:ext cx="12192000" cy="6858000"/>
            <a:chOff x="-1" y="0"/>
            <a:chExt cx="12192002" cy="6858000"/>
          </a:xfrm>
        </p:grpSpPr>
        <p:cxnSp>
          <p:nvCxnSpPr>
            <p:cNvPr id="261" name="Google Shape;261;p40"/>
            <p:cNvCxnSpPr/>
            <p:nvPr/>
          </p:nvCxnSpPr>
          <p:spPr>
            <a:xfrm>
              <a:off x="609599" y="0"/>
              <a:ext cx="0" cy="6858000"/>
            </a:xfrm>
            <a:prstGeom prst="straightConnector1">
              <a:avLst/>
            </a:prstGeom>
            <a:noFill/>
            <a:ln w="9525" cap="flat" cmpd="sng">
              <a:solidFill>
                <a:srgbClr val="A43E27">
                  <a:alpha val="24705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62" name="Google Shape;262;p40"/>
            <p:cNvCxnSpPr/>
            <p:nvPr/>
          </p:nvCxnSpPr>
          <p:spPr>
            <a:xfrm>
              <a:off x="1828799" y="0"/>
              <a:ext cx="0" cy="6858000"/>
            </a:xfrm>
            <a:prstGeom prst="straightConnector1">
              <a:avLst/>
            </a:prstGeom>
            <a:noFill/>
            <a:ln w="9525" cap="flat" cmpd="sng">
              <a:solidFill>
                <a:srgbClr val="A43E27">
                  <a:alpha val="24705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63" name="Google Shape;263;p40"/>
            <p:cNvCxnSpPr/>
            <p:nvPr/>
          </p:nvCxnSpPr>
          <p:spPr>
            <a:xfrm>
              <a:off x="3047999" y="0"/>
              <a:ext cx="0" cy="6858000"/>
            </a:xfrm>
            <a:prstGeom prst="straightConnector1">
              <a:avLst/>
            </a:prstGeom>
            <a:noFill/>
            <a:ln w="9525" cap="flat" cmpd="sng">
              <a:solidFill>
                <a:srgbClr val="A43E27">
                  <a:alpha val="24705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64" name="Google Shape;264;p40"/>
            <p:cNvCxnSpPr/>
            <p:nvPr/>
          </p:nvCxnSpPr>
          <p:spPr>
            <a:xfrm>
              <a:off x="4267200" y="0"/>
              <a:ext cx="0" cy="6858000"/>
            </a:xfrm>
            <a:prstGeom prst="straightConnector1">
              <a:avLst/>
            </a:prstGeom>
            <a:noFill/>
            <a:ln w="9525" cap="flat" cmpd="sng">
              <a:solidFill>
                <a:srgbClr val="A43E27">
                  <a:alpha val="24705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65" name="Google Shape;265;p40"/>
            <p:cNvCxnSpPr/>
            <p:nvPr/>
          </p:nvCxnSpPr>
          <p:spPr>
            <a:xfrm>
              <a:off x="5486400" y="0"/>
              <a:ext cx="0" cy="6858000"/>
            </a:xfrm>
            <a:prstGeom prst="straightConnector1">
              <a:avLst/>
            </a:prstGeom>
            <a:noFill/>
            <a:ln w="9525" cap="flat" cmpd="sng">
              <a:solidFill>
                <a:srgbClr val="A43E27">
                  <a:alpha val="24705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66" name="Google Shape;266;p40"/>
            <p:cNvCxnSpPr/>
            <p:nvPr/>
          </p:nvCxnSpPr>
          <p:spPr>
            <a:xfrm>
              <a:off x="6705600" y="0"/>
              <a:ext cx="0" cy="6858000"/>
            </a:xfrm>
            <a:prstGeom prst="straightConnector1">
              <a:avLst/>
            </a:prstGeom>
            <a:noFill/>
            <a:ln w="9525" cap="flat" cmpd="sng">
              <a:solidFill>
                <a:srgbClr val="A43E27">
                  <a:alpha val="24705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67" name="Google Shape;267;p40"/>
            <p:cNvCxnSpPr/>
            <p:nvPr/>
          </p:nvCxnSpPr>
          <p:spPr>
            <a:xfrm>
              <a:off x="7924800" y="0"/>
              <a:ext cx="0" cy="6858000"/>
            </a:xfrm>
            <a:prstGeom prst="straightConnector1">
              <a:avLst/>
            </a:prstGeom>
            <a:noFill/>
            <a:ln w="9525" cap="flat" cmpd="sng">
              <a:solidFill>
                <a:srgbClr val="A43E27">
                  <a:alpha val="24705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68" name="Google Shape;268;p40"/>
            <p:cNvCxnSpPr/>
            <p:nvPr/>
          </p:nvCxnSpPr>
          <p:spPr>
            <a:xfrm>
              <a:off x="9144001" y="0"/>
              <a:ext cx="0" cy="6858000"/>
            </a:xfrm>
            <a:prstGeom prst="straightConnector1">
              <a:avLst/>
            </a:prstGeom>
            <a:noFill/>
            <a:ln w="9525" cap="flat" cmpd="sng">
              <a:solidFill>
                <a:srgbClr val="A43E27">
                  <a:alpha val="24705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69" name="Google Shape;269;p40"/>
            <p:cNvCxnSpPr/>
            <p:nvPr/>
          </p:nvCxnSpPr>
          <p:spPr>
            <a:xfrm>
              <a:off x="10363201" y="0"/>
              <a:ext cx="0" cy="6858000"/>
            </a:xfrm>
            <a:prstGeom prst="straightConnector1">
              <a:avLst/>
            </a:prstGeom>
            <a:noFill/>
            <a:ln w="9525" cap="flat" cmpd="sng">
              <a:solidFill>
                <a:srgbClr val="A43E27">
                  <a:alpha val="24705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70" name="Google Shape;270;p40"/>
            <p:cNvCxnSpPr/>
            <p:nvPr/>
          </p:nvCxnSpPr>
          <p:spPr>
            <a:xfrm>
              <a:off x="11582401" y="0"/>
              <a:ext cx="0" cy="6858000"/>
            </a:xfrm>
            <a:prstGeom prst="straightConnector1">
              <a:avLst/>
            </a:prstGeom>
            <a:noFill/>
            <a:ln w="9525" cap="flat" cmpd="sng">
              <a:solidFill>
                <a:srgbClr val="A43E27">
                  <a:alpha val="24705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71" name="Google Shape;271;p40"/>
            <p:cNvCxnSpPr/>
            <p:nvPr/>
          </p:nvCxnSpPr>
          <p:spPr>
            <a:xfrm>
              <a:off x="3174" y="385763"/>
              <a:ext cx="12188827" cy="0"/>
            </a:xfrm>
            <a:prstGeom prst="straightConnector1">
              <a:avLst/>
            </a:prstGeom>
            <a:noFill/>
            <a:ln w="9525" cap="flat" cmpd="sng">
              <a:solidFill>
                <a:srgbClr val="A43E27">
                  <a:alpha val="24705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72" name="Google Shape;272;p40"/>
            <p:cNvCxnSpPr/>
            <p:nvPr/>
          </p:nvCxnSpPr>
          <p:spPr>
            <a:xfrm>
              <a:off x="3174" y="1611313"/>
              <a:ext cx="12188827" cy="0"/>
            </a:xfrm>
            <a:prstGeom prst="straightConnector1">
              <a:avLst/>
            </a:prstGeom>
            <a:noFill/>
            <a:ln w="9525" cap="flat" cmpd="sng">
              <a:solidFill>
                <a:srgbClr val="A43E27">
                  <a:alpha val="24705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73" name="Google Shape;273;p40"/>
            <p:cNvCxnSpPr/>
            <p:nvPr/>
          </p:nvCxnSpPr>
          <p:spPr>
            <a:xfrm>
              <a:off x="3174" y="2835275"/>
              <a:ext cx="12188827" cy="0"/>
            </a:xfrm>
            <a:prstGeom prst="straightConnector1">
              <a:avLst/>
            </a:prstGeom>
            <a:noFill/>
            <a:ln w="9525" cap="flat" cmpd="sng">
              <a:solidFill>
                <a:srgbClr val="A43E27">
                  <a:alpha val="24705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74" name="Google Shape;274;p40"/>
            <p:cNvCxnSpPr/>
            <p:nvPr/>
          </p:nvCxnSpPr>
          <p:spPr>
            <a:xfrm>
              <a:off x="3174" y="4060825"/>
              <a:ext cx="12188827" cy="0"/>
            </a:xfrm>
            <a:prstGeom prst="straightConnector1">
              <a:avLst/>
            </a:prstGeom>
            <a:noFill/>
            <a:ln w="9525" cap="flat" cmpd="sng">
              <a:solidFill>
                <a:srgbClr val="A43E27">
                  <a:alpha val="24705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75" name="Google Shape;275;p40"/>
            <p:cNvCxnSpPr/>
            <p:nvPr/>
          </p:nvCxnSpPr>
          <p:spPr>
            <a:xfrm>
              <a:off x="3174" y="5284788"/>
              <a:ext cx="12188827" cy="0"/>
            </a:xfrm>
            <a:prstGeom prst="straightConnector1">
              <a:avLst/>
            </a:prstGeom>
            <a:noFill/>
            <a:ln w="9525" cap="flat" cmpd="sng">
              <a:solidFill>
                <a:srgbClr val="A43E27">
                  <a:alpha val="24705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76" name="Google Shape;276;p40"/>
            <p:cNvCxnSpPr/>
            <p:nvPr/>
          </p:nvCxnSpPr>
          <p:spPr>
            <a:xfrm>
              <a:off x="3174" y="6510338"/>
              <a:ext cx="12188827" cy="0"/>
            </a:xfrm>
            <a:prstGeom prst="straightConnector1">
              <a:avLst/>
            </a:prstGeom>
            <a:noFill/>
            <a:ln w="9525" cap="flat" cmpd="sng">
              <a:solidFill>
                <a:srgbClr val="A43E27">
                  <a:alpha val="24705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grpSp>
          <p:nvGrpSpPr>
            <p:cNvPr id="277" name="Google Shape;277;p40"/>
            <p:cNvGrpSpPr/>
            <p:nvPr/>
          </p:nvGrpSpPr>
          <p:grpSpPr>
            <a:xfrm>
              <a:off x="-1" y="0"/>
              <a:ext cx="12192002" cy="6858000"/>
              <a:chOff x="-1" y="0"/>
              <a:chExt cx="12192002" cy="6858000"/>
            </a:xfrm>
          </p:grpSpPr>
          <p:cxnSp>
            <p:nvCxnSpPr>
              <p:cNvPr id="278" name="Google Shape;278;p40"/>
              <p:cNvCxnSpPr/>
              <p:nvPr/>
            </p:nvCxnSpPr>
            <p:spPr>
              <a:xfrm>
                <a:off x="225424" y="0"/>
                <a:ext cx="6816726" cy="68580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A43E27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279" name="Google Shape;279;p40"/>
              <p:cNvCxnSpPr/>
              <p:nvPr/>
            </p:nvCxnSpPr>
            <p:spPr>
              <a:xfrm>
                <a:off x="1449387" y="0"/>
                <a:ext cx="6815138" cy="68580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A43E27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280" name="Google Shape;280;p40"/>
              <p:cNvCxnSpPr/>
              <p:nvPr/>
            </p:nvCxnSpPr>
            <p:spPr>
              <a:xfrm>
                <a:off x="2665412" y="0"/>
                <a:ext cx="6816726" cy="68580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A43E27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281" name="Google Shape;281;p40"/>
              <p:cNvCxnSpPr/>
              <p:nvPr/>
            </p:nvCxnSpPr>
            <p:spPr>
              <a:xfrm>
                <a:off x="3884613" y="0"/>
                <a:ext cx="6816726" cy="68580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A43E27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282" name="Google Shape;282;p40"/>
              <p:cNvCxnSpPr/>
              <p:nvPr/>
            </p:nvCxnSpPr>
            <p:spPr>
              <a:xfrm>
                <a:off x="5106988" y="0"/>
                <a:ext cx="6815138" cy="68580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A43E27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grpSp>
            <p:nvGrpSpPr>
              <p:cNvPr id="283" name="Google Shape;283;p40"/>
              <p:cNvGrpSpPr/>
              <p:nvPr/>
            </p:nvGrpSpPr>
            <p:grpSpPr>
              <a:xfrm>
                <a:off x="6327775" y="0"/>
                <a:ext cx="5864226" cy="5899150"/>
                <a:chOff x="6327775" y="0"/>
                <a:chExt cx="5864226" cy="5899150"/>
              </a:xfrm>
            </p:grpSpPr>
            <p:cxnSp>
              <p:nvCxnSpPr>
                <p:cNvPr id="284" name="Google Shape;284;p40"/>
                <p:cNvCxnSpPr/>
                <p:nvPr/>
              </p:nvCxnSpPr>
              <p:spPr>
                <a:xfrm>
                  <a:off x="6327775" y="0"/>
                  <a:ext cx="5864226" cy="589915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A43E27">
                      <a:alpha val="24705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285" name="Google Shape;285;p40"/>
                <p:cNvCxnSpPr/>
                <p:nvPr/>
              </p:nvCxnSpPr>
              <p:spPr>
                <a:xfrm>
                  <a:off x="7548563" y="0"/>
                  <a:ext cx="4643438" cy="4672013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A43E27">
                      <a:alpha val="24705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286" name="Google Shape;286;p40"/>
                <p:cNvCxnSpPr/>
                <p:nvPr/>
              </p:nvCxnSpPr>
              <p:spPr>
                <a:xfrm>
                  <a:off x="8772525" y="0"/>
                  <a:ext cx="3419476" cy="3457575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A43E27">
                      <a:alpha val="24705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287" name="Google Shape;287;p40"/>
                <p:cNvCxnSpPr/>
                <p:nvPr/>
              </p:nvCxnSpPr>
              <p:spPr>
                <a:xfrm>
                  <a:off x="9982201" y="0"/>
                  <a:ext cx="2209800" cy="2227263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A43E27">
                      <a:alpha val="24705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288" name="Google Shape;288;p40"/>
                <p:cNvCxnSpPr/>
                <p:nvPr/>
              </p:nvCxnSpPr>
              <p:spPr>
                <a:xfrm>
                  <a:off x="11198226" y="0"/>
                  <a:ext cx="993775" cy="100330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A43E27">
                      <a:alpha val="24705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</p:grpSp>
          <p:cxnSp>
            <p:nvCxnSpPr>
              <p:cNvPr id="289" name="Google Shape;289;p40"/>
              <p:cNvCxnSpPr/>
              <p:nvPr/>
            </p:nvCxnSpPr>
            <p:spPr>
              <a:xfrm rot="10800000">
                <a:off x="-1" y="1012825"/>
                <a:ext cx="5829301" cy="5845175"/>
              </a:xfrm>
              <a:prstGeom prst="straightConnector1">
                <a:avLst/>
              </a:prstGeom>
              <a:noFill/>
              <a:ln w="9525" cap="flat" cmpd="sng">
                <a:solidFill>
                  <a:srgbClr val="A43E27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290" name="Google Shape;290;p40"/>
              <p:cNvCxnSpPr/>
              <p:nvPr/>
            </p:nvCxnSpPr>
            <p:spPr>
              <a:xfrm rot="10800000">
                <a:off x="-1" y="2227263"/>
                <a:ext cx="4614864" cy="4630737"/>
              </a:xfrm>
              <a:prstGeom prst="straightConnector1">
                <a:avLst/>
              </a:prstGeom>
              <a:noFill/>
              <a:ln w="9525" cap="flat" cmpd="sng">
                <a:solidFill>
                  <a:srgbClr val="A43E27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291" name="Google Shape;291;p40"/>
              <p:cNvCxnSpPr/>
              <p:nvPr/>
            </p:nvCxnSpPr>
            <p:spPr>
              <a:xfrm rot="10800000">
                <a:off x="-1" y="3432175"/>
                <a:ext cx="3398839" cy="3425825"/>
              </a:xfrm>
              <a:prstGeom prst="straightConnector1">
                <a:avLst/>
              </a:prstGeom>
              <a:noFill/>
              <a:ln w="9525" cap="flat" cmpd="sng">
                <a:solidFill>
                  <a:srgbClr val="A43E27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292" name="Google Shape;292;p40"/>
              <p:cNvCxnSpPr/>
              <p:nvPr/>
            </p:nvCxnSpPr>
            <p:spPr>
              <a:xfrm rot="10800000">
                <a:off x="-1" y="4651375"/>
                <a:ext cx="2197100" cy="2206625"/>
              </a:xfrm>
              <a:prstGeom prst="straightConnector1">
                <a:avLst/>
              </a:prstGeom>
              <a:noFill/>
              <a:ln w="9525" cap="flat" cmpd="sng">
                <a:solidFill>
                  <a:srgbClr val="A43E27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293" name="Google Shape;293;p40"/>
              <p:cNvCxnSpPr/>
              <p:nvPr/>
            </p:nvCxnSpPr>
            <p:spPr>
              <a:xfrm rot="10800000">
                <a:off x="-1" y="5864225"/>
                <a:ext cx="987425" cy="993775"/>
              </a:xfrm>
              <a:prstGeom prst="straightConnector1">
                <a:avLst/>
              </a:prstGeom>
              <a:noFill/>
              <a:ln w="9525" cap="flat" cmpd="sng">
                <a:solidFill>
                  <a:srgbClr val="A43E27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</p:grpSp>
        <p:grpSp>
          <p:nvGrpSpPr>
            <p:cNvPr id="294" name="Google Shape;294;p40"/>
            <p:cNvGrpSpPr/>
            <p:nvPr/>
          </p:nvGrpSpPr>
          <p:grpSpPr>
            <a:xfrm flipH="1">
              <a:off x="-1" y="0"/>
              <a:ext cx="12192002" cy="6858000"/>
              <a:chOff x="-1" y="0"/>
              <a:chExt cx="12192002" cy="6858000"/>
            </a:xfrm>
          </p:grpSpPr>
          <p:cxnSp>
            <p:nvCxnSpPr>
              <p:cNvPr id="295" name="Google Shape;295;p40"/>
              <p:cNvCxnSpPr/>
              <p:nvPr/>
            </p:nvCxnSpPr>
            <p:spPr>
              <a:xfrm>
                <a:off x="225424" y="0"/>
                <a:ext cx="6816726" cy="68580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A43E27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296" name="Google Shape;296;p40"/>
              <p:cNvCxnSpPr/>
              <p:nvPr/>
            </p:nvCxnSpPr>
            <p:spPr>
              <a:xfrm>
                <a:off x="1449386" y="0"/>
                <a:ext cx="6815139" cy="68580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A43E27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297" name="Google Shape;297;p40"/>
              <p:cNvCxnSpPr/>
              <p:nvPr/>
            </p:nvCxnSpPr>
            <p:spPr>
              <a:xfrm>
                <a:off x="2665411" y="0"/>
                <a:ext cx="6816726" cy="68580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A43E27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298" name="Google Shape;298;p40"/>
              <p:cNvCxnSpPr/>
              <p:nvPr/>
            </p:nvCxnSpPr>
            <p:spPr>
              <a:xfrm>
                <a:off x="3884612" y="0"/>
                <a:ext cx="6816726" cy="68580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A43E27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299" name="Google Shape;299;p40"/>
              <p:cNvCxnSpPr/>
              <p:nvPr/>
            </p:nvCxnSpPr>
            <p:spPr>
              <a:xfrm>
                <a:off x="5151437" y="0"/>
                <a:ext cx="6815139" cy="68580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A43E27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grpSp>
            <p:nvGrpSpPr>
              <p:cNvPr id="300" name="Google Shape;300;p40"/>
              <p:cNvGrpSpPr/>
              <p:nvPr/>
            </p:nvGrpSpPr>
            <p:grpSpPr>
              <a:xfrm>
                <a:off x="6327775" y="0"/>
                <a:ext cx="5864226" cy="5899150"/>
                <a:chOff x="6327775" y="0"/>
                <a:chExt cx="5864226" cy="5899150"/>
              </a:xfrm>
            </p:grpSpPr>
            <p:cxnSp>
              <p:nvCxnSpPr>
                <p:cNvPr id="301" name="Google Shape;301;p40"/>
                <p:cNvCxnSpPr/>
                <p:nvPr/>
              </p:nvCxnSpPr>
              <p:spPr>
                <a:xfrm>
                  <a:off x="6327775" y="0"/>
                  <a:ext cx="5864226" cy="589915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A43E27">
                      <a:alpha val="24705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02" name="Google Shape;302;p40"/>
                <p:cNvCxnSpPr/>
                <p:nvPr/>
              </p:nvCxnSpPr>
              <p:spPr>
                <a:xfrm>
                  <a:off x="7548562" y="0"/>
                  <a:ext cx="4643439" cy="4672013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A43E27">
                      <a:alpha val="24705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03" name="Google Shape;303;p40"/>
                <p:cNvCxnSpPr/>
                <p:nvPr/>
              </p:nvCxnSpPr>
              <p:spPr>
                <a:xfrm>
                  <a:off x="8772525" y="0"/>
                  <a:ext cx="3419476" cy="3457575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A43E27">
                      <a:alpha val="24705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04" name="Google Shape;304;p40"/>
                <p:cNvCxnSpPr/>
                <p:nvPr/>
              </p:nvCxnSpPr>
              <p:spPr>
                <a:xfrm>
                  <a:off x="9982201" y="0"/>
                  <a:ext cx="2209800" cy="2227263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A43E27">
                      <a:alpha val="24705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05" name="Google Shape;305;p40"/>
                <p:cNvCxnSpPr/>
                <p:nvPr/>
              </p:nvCxnSpPr>
              <p:spPr>
                <a:xfrm>
                  <a:off x="11198226" y="0"/>
                  <a:ext cx="993775" cy="100330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A43E27">
                      <a:alpha val="24705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</p:grpSp>
          <p:cxnSp>
            <p:nvCxnSpPr>
              <p:cNvPr id="306" name="Google Shape;306;p40"/>
              <p:cNvCxnSpPr/>
              <p:nvPr/>
            </p:nvCxnSpPr>
            <p:spPr>
              <a:xfrm rot="10800000">
                <a:off x="-1" y="1012825"/>
                <a:ext cx="5829301" cy="5845175"/>
              </a:xfrm>
              <a:prstGeom prst="straightConnector1">
                <a:avLst/>
              </a:prstGeom>
              <a:noFill/>
              <a:ln w="9525" cap="flat" cmpd="sng">
                <a:solidFill>
                  <a:srgbClr val="A43E27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307" name="Google Shape;307;p40"/>
              <p:cNvCxnSpPr/>
              <p:nvPr/>
            </p:nvCxnSpPr>
            <p:spPr>
              <a:xfrm rot="10800000">
                <a:off x="-1" y="2227263"/>
                <a:ext cx="4614863" cy="4630737"/>
              </a:xfrm>
              <a:prstGeom prst="straightConnector1">
                <a:avLst/>
              </a:prstGeom>
              <a:noFill/>
              <a:ln w="9525" cap="flat" cmpd="sng">
                <a:solidFill>
                  <a:srgbClr val="A43E27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308" name="Google Shape;308;p40"/>
              <p:cNvCxnSpPr/>
              <p:nvPr/>
            </p:nvCxnSpPr>
            <p:spPr>
              <a:xfrm rot="10800000">
                <a:off x="-1" y="3432175"/>
                <a:ext cx="3398838" cy="3425825"/>
              </a:xfrm>
              <a:prstGeom prst="straightConnector1">
                <a:avLst/>
              </a:prstGeom>
              <a:noFill/>
              <a:ln w="9525" cap="flat" cmpd="sng">
                <a:solidFill>
                  <a:srgbClr val="A43E27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309" name="Google Shape;309;p40"/>
              <p:cNvCxnSpPr/>
              <p:nvPr/>
            </p:nvCxnSpPr>
            <p:spPr>
              <a:xfrm rot="10800000">
                <a:off x="-1" y="4651375"/>
                <a:ext cx="2197100" cy="2206625"/>
              </a:xfrm>
              <a:prstGeom prst="straightConnector1">
                <a:avLst/>
              </a:prstGeom>
              <a:noFill/>
              <a:ln w="9525" cap="flat" cmpd="sng">
                <a:solidFill>
                  <a:srgbClr val="A43E27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310" name="Google Shape;310;p40"/>
              <p:cNvCxnSpPr/>
              <p:nvPr/>
            </p:nvCxnSpPr>
            <p:spPr>
              <a:xfrm rot="10800000">
                <a:off x="-1" y="5864225"/>
                <a:ext cx="987425" cy="993775"/>
              </a:xfrm>
              <a:prstGeom prst="straightConnector1">
                <a:avLst/>
              </a:prstGeom>
              <a:noFill/>
              <a:ln w="9525" cap="flat" cmpd="sng">
                <a:solidFill>
                  <a:srgbClr val="A43E27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</p:grpSp>
      </p:grpSp>
      <p:sp>
        <p:nvSpPr>
          <p:cNvPr id="311" name="Google Shape;311;p40"/>
          <p:cNvSpPr/>
          <p:nvPr/>
        </p:nvSpPr>
        <p:spPr>
          <a:xfrm>
            <a:off x="0" y="0"/>
            <a:ext cx="7315200" cy="6858000"/>
          </a:xfrm>
          <a:prstGeom prst="rect">
            <a:avLst/>
          </a:prstGeom>
          <a:gradFill>
            <a:gsLst>
              <a:gs pos="0">
                <a:schemeClr val="lt1"/>
              </a:gs>
              <a:gs pos="69000">
                <a:schemeClr val="lt1"/>
              </a:gs>
              <a:gs pos="100000">
                <a:srgbClr val="F2F2F2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12" name="Google Shape;312;p40"/>
          <p:cNvCxnSpPr/>
          <p:nvPr/>
        </p:nvCxnSpPr>
        <p:spPr>
          <a:xfrm>
            <a:off x="7923213" y="2895600"/>
            <a:ext cx="3659187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13" name="Google Shape;313;p40"/>
          <p:cNvSpPr txBox="1">
            <a:spLocks noGrp="1"/>
          </p:cNvSpPr>
          <p:nvPr>
            <p:ph type="title"/>
          </p:nvPr>
        </p:nvSpPr>
        <p:spPr>
          <a:xfrm>
            <a:off x="7913152" y="571500"/>
            <a:ext cx="3657600" cy="219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600">
                <a:solidFill>
                  <a:schemeClr val="lt1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4" name="Google Shape;314;p40"/>
          <p:cNvSpPr txBox="1">
            <a:spLocks noGrp="1"/>
          </p:cNvSpPr>
          <p:nvPr>
            <p:ph type="body" idx="1"/>
          </p:nvPr>
        </p:nvSpPr>
        <p:spPr>
          <a:xfrm>
            <a:off x="543197" y="571500"/>
            <a:ext cx="6217920" cy="571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000"/>
              <a:buChar char="▪"/>
              <a:defRPr sz="2000"/>
            </a:lvl1pPr>
            <a:lvl2pPr marL="914400" lvl="1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▪"/>
              <a:defRPr sz="1800"/>
            </a:lvl2pPr>
            <a:lvl3pPr marL="1371600" lvl="2" indent="-330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Char char="▪"/>
              <a:defRPr sz="1600"/>
            </a:lvl3pPr>
            <a:lvl4pPr marL="1828800" lvl="3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Char char="▪"/>
              <a:defRPr sz="1400"/>
            </a:lvl4pPr>
            <a:lvl5pPr marL="2286000" lvl="4" indent="-3175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00"/>
              <a:buChar char="▪"/>
              <a:defRPr sz="1400"/>
            </a:lvl5pPr>
            <a:lvl6pPr marL="2743200" lvl="5" indent="-355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000"/>
              <a:buChar char="▪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000"/>
              <a:buChar char="▪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000"/>
              <a:buChar char="▪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000"/>
              <a:buChar char="▪"/>
              <a:defRPr sz="2000"/>
            </a:lvl9pPr>
          </a:lstStyle>
          <a:p>
            <a:endParaRPr/>
          </a:p>
        </p:txBody>
      </p:sp>
      <p:sp>
        <p:nvSpPr>
          <p:cNvPr id="315" name="Google Shape;315;p40"/>
          <p:cNvSpPr txBox="1">
            <a:spLocks noGrp="1"/>
          </p:cNvSpPr>
          <p:nvPr>
            <p:ph type="body" idx="2"/>
          </p:nvPr>
        </p:nvSpPr>
        <p:spPr>
          <a:xfrm>
            <a:off x="7913152" y="2995012"/>
            <a:ext cx="3657600" cy="2285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316" name="Google Shape;316;p40"/>
          <p:cNvSpPr txBox="1">
            <a:spLocks noGrp="1"/>
          </p:cNvSpPr>
          <p:nvPr>
            <p:ph type="dt" idx="10"/>
          </p:nvPr>
        </p:nvSpPr>
        <p:spPr>
          <a:xfrm>
            <a:off x="9294813" y="6289675"/>
            <a:ext cx="965200" cy="222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7" name="Google Shape;317;p40"/>
          <p:cNvSpPr txBox="1">
            <a:spLocks noGrp="1"/>
          </p:cNvSpPr>
          <p:nvPr>
            <p:ph type="ftr" idx="11"/>
          </p:nvPr>
        </p:nvSpPr>
        <p:spPr>
          <a:xfrm>
            <a:off x="609600" y="6289675"/>
            <a:ext cx="6127750" cy="222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8" name="Google Shape;318;p40"/>
          <p:cNvSpPr txBox="1">
            <a:spLocks noGrp="1"/>
          </p:cNvSpPr>
          <p:nvPr>
            <p:ph type="sldNum" idx="12"/>
          </p:nvPr>
        </p:nvSpPr>
        <p:spPr>
          <a:xfrm>
            <a:off x="10664825" y="6289675"/>
            <a:ext cx="919163" cy="222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95979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95979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95979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95979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95979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95979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95979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95979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95979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</p:spTree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Afbeelding met bijschrift" type="picTx">
  <p:cSld name="PICTURE_WITH_CAPTION_TEXT">
    <p:bg>
      <p:bgPr>
        <a:gradFill>
          <a:gsLst>
            <a:gs pos="0">
              <a:schemeClr val="accent1"/>
            </a:gs>
            <a:gs pos="100000">
              <a:srgbClr val="AF432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0" name="Google Shape;320;p41"/>
          <p:cNvGrpSpPr/>
          <p:nvPr/>
        </p:nvGrpSpPr>
        <p:grpSpPr>
          <a:xfrm>
            <a:off x="0" y="0"/>
            <a:ext cx="12192000" cy="6858000"/>
            <a:chOff x="-1" y="0"/>
            <a:chExt cx="12192002" cy="6858000"/>
          </a:xfrm>
        </p:grpSpPr>
        <p:cxnSp>
          <p:nvCxnSpPr>
            <p:cNvPr id="321" name="Google Shape;321;p41"/>
            <p:cNvCxnSpPr/>
            <p:nvPr/>
          </p:nvCxnSpPr>
          <p:spPr>
            <a:xfrm>
              <a:off x="609599" y="0"/>
              <a:ext cx="0" cy="6858000"/>
            </a:xfrm>
            <a:prstGeom prst="straightConnector1">
              <a:avLst/>
            </a:prstGeom>
            <a:noFill/>
            <a:ln w="9525" cap="flat" cmpd="sng">
              <a:solidFill>
                <a:srgbClr val="A43E27">
                  <a:alpha val="24705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322" name="Google Shape;322;p41"/>
            <p:cNvCxnSpPr/>
            <p:nvPr/>
          </p:nvCxnSpPr>
          <p:spPr>
            <a:xfrm>
              <a:off x="1828799" y="0"/>
              <a:ext cx="0" cy="6858000"/>
            </a:xfrm>
            <a:prstGeom prst="straightConnector1">
              <a:avLst/>
            </a:prstGeom>
            <a:noFill/>
            <a:ln w="9525" cap="flat" cmpd="sng">
              <a:solidFill>
                <a:srgbClr val="A43E27">
                  <a:alpha val="24705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323" name="Google Shape;323;p41"/>
            <p:cNvCxnSpPr/>
            <p:nvPr/>
          </p:nvCxnSpPr>
          <p:spPr>
            <a:xfrm>
              <a:off x="3047999" y="0"/>
              <a:ext cx="0" cy="6858000"/>
            </a:xfrm>
            <a:prstGeom prst="straightConnector1">
              <a:avLst/>
            </a:prstGeom>
            <a:noFill/>
            <a:ln w="9525" cap="flat" cmpd="sng">
              <a:solidFill>
                <a:srgbClr val="A43E27">
                  <a:alpha val="24705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324" name="Google Shape;324;p41"/>
            <p:cNvCxnSpPr/>
            <p:nvPr/>
          </p:nvCxnSpPr>
          <p:spPr>
            <a:xfrm>
              <a:off x="4267200" y="0"/>
              <a:ext cx="0" cy="6858000"/>
            </a:xfrm>
            <a:prstGeom prst="straightConnector1">
              <a:avLst/>
            </a:prstGeom>
            <a:noFill/>
            <a:ln w="9525" cap="flat" cmpd="sng">
              <a:solidFill>
                <a:srgbClr val="A43E27">
                  <a:alpha val="24705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325" name="Google Shape;325;p41"/>
            <p:cNvCxnSpPr/>
            <p:nvPr/>
          </p:nvCxnSpPr>
          <p:spPr>
            <a:xfrm>
              <a:off x="5486400" y="0"/>
              <a:ext cx="0" cy="6858000"/>
            </a:xfrm>
            <a:prstGeom prst="straightConnector1">
              <a:avLst/>
            </a:prstGeom>
            <a:noFill/>
            <a:ln w="9525" cap="flat" cmpd="sng">
              <a:solidFill>
                <a:srgbClr val="A43E27">
                  <a:alpha val="24705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326" name="Google Shape;326;p41"/>
            <p:cNvCxnSpPr/>
            <p:nvPr/>
          </p:nvCxnSpPr>
          <p:spPr>
            <a:xfrm>
              <a:off x="6705600" y="0"/>
              <a:ext cx="0" cy="6858000"/>
            </a:xfrm>
            <a:prstGeom prst="straightConnector1">
              <a:avLst/>
            </a:prstGeom>
            <a:noFill/>
            <a:ln w="9525" cap="flat" cmpd="sng">
              <a:solidFill>
                <a:srgbClr val="A43E27">
                  <a:alpha val="24705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327" name="Google Shape;327;p41"/>
            <p:cNvCxnSpPr/>
            <p:nvPr/>
          </p:nvCxnSpPr>
          <p:spPr>
            <a:xfrm>
              <a:off x="7924800" y="0"/>
              <a:ext cx="0" cy="6858000"/>
            </a:xfrm>
            <a:prstGeom prst="straightConnector1">
              <a:avLst/>
            </a:prstGeom>
            <a:noFill/>
            <a:ln w="9525" cap="flat" cmpd="sng">
              <a:solidFill>
                <a:srgbClr val="A43E27">
                  <a:alpha val="24705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328" name="Google Shape;328;p41"/>
            <p:cNvCxnSpPr/>
            <p:nvPr/>
          </p:nvCxnSpPr>
          <p:spPr>
            <a:xfrm>
              <a:off x="9144001" y="0"/>
              <a:ext cx="0" cy="6858000"/>
            </a:xfrm>
            <a:prstGeom prst="straightConnector1">
              <a:avLst/>
            </a:prstGeom>
            <a:noFill/>
            <a:ln w="9525" cap="flat" cmpd="sng">
              <a:solidFill>
                <a:srgbClr val="A43E27">
                  <a:alpha val="24705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329" name="Google Shape;329;p41"/>
            <p:cNvCxnSpPr/>
            <p:nvPr/>
          </p:nvCxnSpPr>
          <p:spPr>
            <a:xfrm>
              <a:off x="10363201" y="0"/>
              <a:ext cx="0" cy="6858000"/>
            </a:xfrm>
            <a:prstGeom prst="straightConnector1">
              <a:avLst/>
            </a:prstGeom>
            <a:noFill/>
            <a:ln w="9525" cap="flat" cmpd="sng">
              <a:solidFill>
                <a:srgbClr val="A43E27">
                  <a:alpha val="24705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330" name="Google Shape;330;p41"/>
            <p:cNvCxnSpPr/>
            <p:nvPr/>
          </p:nvCxnSpPr>
          <p:spPr>
            <a:xfrm>
              <a:off x="11582401" y="0"/>
              <a:ext cx="0" cy="6858000"/>
            </a:xfrm>
            <a:prstGeom prst="straightConnector1">
              <a:avLst/>
            </a:prstGeom>
            <a:noFill/>
            <a:ln w="9525" cap="flat" cmpd="sng">
              <a:solidFill>
                <a:srgbClr val="A43E27">
                  <a:alpha val="24705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331" name="Google Shape;331;p41"/>
            <p:cNvCxnSpPr/>
            <p:nvPr/>
          </p:nvCxnSpPr>
          <p:spPr>
            <a:xfrm>
              <a:off x="3174" y="385763"/>
              <a:ext cx="12188827" cy="0"/>
            </a:xfrm>
            <a:prstGeom prst="straightConnector1">
              <a:avLst/>
            </a:prstGeom>
            <a:noFill/>
            <a:ln w="9525" cap="flat" cmpd="sng">
              <a:solidFill>
                <a:srgbClr val="A43E27">
                  <a:alpha val="24705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332" name="Google Shape;332;p41"/>
            <p:cNvCxnSpPr/>
            <p:nvPr/>
          </p:nvCxnSpPr>
          <p:spPr>
            <a:xfrm>
              <a:off x="3174" y="1611313"/>
              <a:ext cx="12188827" cy="0"/>
            </a:xfrm>
            <a:prstGeom prst="straightConnector1">
              <a:avLst/>
            </a:prstGeom>
            <a:noFill/>
            <a:ln w="9525" cap="flat" cmpd="sng">
              <a:solidFill>
                <a:srgbClr val="A43E27">
                  <a:alpha val="24705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333" name="Google Shape;333;p41"/>
            <p:cNvCxnSpPr/>
            <p:nvPr/>
          </p:nvCxnSpPr>
          <p:spPr>
            <a:xfrm>
              <a:off x="3174" y="2835275"/>
              <a:ext cx="12188827" cy="0"/>
            </a:xfrm>
            <a:prstGeom prst="straightConnector1">
              <a:avLst/>
            </a:prstGeom>
            <a:noFill/>
            <a:ln w="9525" cap="flat" cmpd="sng">
              <a:solidFill>
                <a:srgbClr val="A43E27">
                  <a:alpha val="24705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334" name="Google Shape;334;p41"/>
            <p:cNvCxnSpPr/>
            <p:nvPr/>
          </p:nvCxnSpPr>
          <p:spPr>
            <a:xfrm>
              <a:off x="3174" y="4060825"/>
              <a:ext cx="12188827" cy="0"/>
            </a:xfrm>
            <a:prstGeom prst="straightConnector1">
              <a:avLst/>
            </a:prstGeom>
            <a:noFill/>
            <a:ln w="9525" cap="flat" cmpd="sng">
              <a:solidFill>
                <a:srgbClr val="A43E27">
                  <a:alpha val="24705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335" name="Google Shape;335;p41"/>
            <p:cNvCxnSpPr/>
            <p:nvPr/>
          </p:nvCxnSpPr>
          <p:spPr>
            <a:xfrm>
              <a:off x="3174" y="5284788"/>
              <a:ext cx="12188827" cy="0"/>
            </a:xfrm>
            <a:prstGeom prst="straightConnector1">
              <a:avLst/>
            </a:prstGeom>
            <a:noFill/>
            <a:ln w="9525" cap="flat" cmpd="sng">
              <a:solidFill>
                <a:srgbClr val="A43E27">
                  <a:alpha val="24705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336" name="Google Shape;336;p41"/>
            <p:cNvCxnSpPr/>
            <p:nvPr/>
          </p:nvCxnSpPr>
          <p:spPr>
            <a:xfrm>
              <a:off x="3174" y="6510338"/>
              <a:ext cx="12188827" cy="0"/>
            </a:xfrm>
            <a:prstGeom prst="straightConnector1">
              <a:avLst/>
            </a:prstGeom>
            <a:noFill/>
            <a:ln w="9525" cap="flat" cmpd="sng">
              <a:solidFill>
                <a:srgbClr val="A43E27">
                  <a:alpha val="24705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grpSp>
          <p:nvGrpSpPr>
            <p:cNvPr id="337" name="Google Shape;337;p41"/>
            <p:cNvGrpSpPr/>
            <p:nvPr/>
          </p:nvGrpSpPr>
          <p:grpSpPr>
            <a:xfrm>
              <a:off x="-1" y="0"/>
              <a:ext cx="12192002" cy="6858000"/>
              <a:chOff x="-1" y="0"/>
              <a:chExt cx="12192002" cy="6858000"/>
            </a:xfrm>
          </p:grpSpPr>
          <p:cxnSp>
            <p:nvCxnSpPr>
              <p:cNvPr id="338" name="Google Shape;338;p41"/>
              <p:cNvCxnSpPr/>
              <p:nvPr/>
            </p:nvCxnSpPr>
            <p:spPr>
              <a:xfrm>
                <a:off x="225424" y="0"/>
                <a:ext cx="6816726" cy="68580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A43E27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339" name="Google Shape;339;p41"/>
              <p:cNvCxnSpPr/>
              <p:nvPr/>
            </p:nvCxnSpPr>
            <p:spPr>
              <a:xfrm>
                <a:off x="1449387" y="0"/>
                <a:ext cx="6815138" cy="68580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A43E27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340" name="Google Shape;340;p41"/>
              <p:cNvCxnSpPr/>
              <p:nvPr/>
            </p:nvCxnSpPr>
            <p:spPr>
              <a:xfrm>
                <a:off x="2665412" y="0"/>
                <a:ext cx="6816726" cy="68580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A43E27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341" name="Google Shape;341;p41"/>
              <p:cNvCxnSpPr/>
              <p:nvPr/>
            </p:nvCxnSpPr>
            <p:spPr>
              <a:xfrm>
                <a:off x="3884613" y="0"/>
                <a:ext cx="6816726" cy="68580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A43E27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342" name="Google Shape;342;p41"/>
              <p:cNvCxnSpPr/>
              <p:nvPr/>
            </p:nvCxnSpPr>
            <p:spPr>
              <a:xfrm>
                <a:off x="5106988" y="0"/>
                <a:ext cx="6815138" cy="68580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A43E27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grpSp>
            <p:nvGrpSpPr>
              <p:cNvPr id="343" name="Google Shape;343;p41"/>
              <p:cNvGrpSpPr/>
              <p:nvPr/>
            </p:nvGrpSpPr>
            <p:grpSpPr>
              <a:xfrm>
                <a:off x="6327775" y="0"/>
                <a:ext cx="5864226" cy="5899150"/>
                <a:chOff x="6327775" y="0"/>
                <a:chExt cx="5864226" cy="5899150"/>
              </a:xfrm>
            </p:grpSpPr>
            <p:cxnSp>
              <p:nvCxnSpPr>
                <p:cNvPr id="344" name="Google Shape;344;p41"/>
                <p:cNvCxnSpPr/>
                <p:nvPr/>
              </p:nvCxnSpPr>
              <p:spPr>
                <a:xfrm>
                  <a:off x="6327775" y="0"/>
                  <a:ext cx="5864226" cy="589915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A43E27">
                      <a:alpha val="24705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45" name="Google Shape;345;p41"/>
                <p:cNvCxnSpPr/>
                <p:nvPr/>
              </p:nvCxnSpPr>
              <p:spPr>
                <a:xfrm>
                  <a:off x="7548563" y="0"/>
                  <a:ext cx="4643438" cy="4672013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A43E27">
                      <a:alpha val="24705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46" name="Google Shape;346;p41"/>
                <p:cNvCxnSpPr/>
                <p:nvPr/>
              </p:nvCxnSpPr>
              <p:spPr>
                <a:xfrm>
                  <a:off x="8772525" y="0"/>
                  <a:ext cx="3419476" cy="3457575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A43E27">
                      <a:alpha val="24705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47" name="Google Shape;347;p41"/>
                <p:cNvCxnSpPr/>
                <p:nvPr/>
              </p:nvCxnSpPr>
              <p:spPr>
                <a:xfrm>
                  <a:off x="9982201" y="0"/>
                  <a:ext cx="2209800" cy="2227263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A43E27">
                      <a:alpha val="24705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48" name="Google Shape;348;p41"/>
                <p:cNvCxnSpPr/>
                <p:nvPr/>
              </p:nvCxnSpPr>
              <p:spPr>
                <a:xfrm>
                  <a:off x="11198226" y="0"/>
                  <a:ext cx="993775" cy="100330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A43E27">
                      <a:alpha val="24705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</p:grpSp>
          <p:cxnSp>
            <p:nvCxnSpPr>
              <p:cNvPr id="349" name="Google Shape;349;p41"/>
              <p:cNvCxnSpPr/>
              <p:nvPr/>
            </p:nvCxnSpPr>
            <p:spPr>
              <a:xfrm rot="10800000">
                <a:off x="-1" y="1012825"/>
                <a:ext cx="5829301" cy="5845175"/>
              </a:xfrm>
              <a:prstGeom prst="straightConnector1">
                <a:avLst/>
              </a:prstGeom>
              <a:noFill/>
              <a:ln w="9525" cap="flat" cmpd="sng">
                <a:solidFill>
                  <a:srgbClr val="A43E27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350" name="Google Shape;350;p41"/>
              <p:cNvCxnSpPr/>
              <p:nvPr/>
            </p:nvCxnSpPr>
            <p:spPr>
              <a:xfrm rot="10800000">
                <a:off x="-1" y="2227263"/>
                <a:ext cx="4614864" cy="4630737"/>
              </a:xfrm>
              <a:prstGeom prst="straightConnector1">
                <a:avLst/>
              </a:prstGeom>
              <a:noFill/>
              <a:ln w="9525" cap="flat" cmpd="sng">
                <a:solidFill>
                  <a:srgbClr val="A43E27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351" name="Google Shape;351;p41"/>
              <p:cNvCxnSpPr/>
              <p:nvPr/>
            </p:nvCxnSpPr>
            <p:spPr>
              <a:xfrm rot="10800000">
                <a:off x="-1" y="3432175"/>
                <a:ext cx="3398839" cy="3425825"/>
              </a:xfrm>
              <a:prstGeom prst="straightConnector1">
                <a:avLst/>
              </a:prstGeom>
              <a:noFill/>
              <a:ln w="9525" cap="flat" cmpd="sng">
                <a:solidFill>
                  <a:srgbClr val="A43E27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352" name="Google Shape;352;p41"/>
              <p:cNvCxnSpPr/>
              <p:nvPr/>
            </p:nvCxnSpPr>
            <p:spPr>
              <a:xfrm rot="10800000">
                <a:off x="-1" y="4651375"/>
                <a:ext cx="2197100" cy="2206625"/>
              </a:xfrm>
              <a:prstGeom prst="straightConnector1">
                <a:avLst/>
              </a:prstGeom>
              <a:noFill/>
              <a:ln w="9525" cap="flat" cmpd="sng">
                <a:solidFill>
                  <a:srgbClr val="A43E27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353" name="Google Shape;353;p41"/>
              <p:cNvCxnSpPr/>
              <p:nvPr/>
            </p:nvCxnSpPr>
            <p:spPr>
              <a:xfrm rot="10800000">
                <a:off x="-1" y="5864225"/>
                <a:ext cx="987425" cy="993775"/>
              </a:xfrm>
              <a:prstGeom prst="straightConnector1">
                <a:avLst/>
              </a:prstGeom>
              <a:noFill/>
              <a:ln w="9525" cap="flat" cmpd="sng">
                <a:solidFill>
                  <a:srgbClr val="A43E27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</p:grpSp>
        <p:grpSp>
          <p:nvGrpSpPr>
            <p:cNvPr id="354" name="Google Shape;354;p41"/>
            <p:cNvGrpSpPr/>
            <p:nvPr/>
          </p:nvGrpSpPr>
          <p:grpSpPr>
            <a:xfrm flipH="1">
              <a:off x="-1" y="0"/>
              <a:ext cx="12192002" cy="6858000"/>
              <a:chOff x="-1" y="0"/>
              <a:chExt cx="12192002" cy="6858000"/>
            </a:xfrm>
          </p:grpSpPr>
          <p:cxnSp>
            <p:nvCxnSpPr>
              <p:cNvPr id="355" name="Google Shape;355;p41"/>
              <p:cNvCxnSpPr/>
              <p:nvPr/>
            </p:nvCxnSpPr>
            <p:spPr>
              <a:xfrm>
                <a:off x="225424" y="0"/>
                <a:ext cx="6816726" cy="68580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A43E27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356" name="Google Shape;356;p41"/>
              <p:cNvCxnSpPr/>
              <p:nvPr/>
            </p:nvCxnSpPr>
            <p:spPr>
              <a:xfrm>
                <a:off x="1449386" y="0"/>
                <a:ext cx="6815139" cy="68580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A43E27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357" name="Google Shape;357;p41"/>
              <p:cNvCxnSpPr/>
              <p:nvPr/>
            </p:nvCxnSpPr>
            <p:spPr>
              <a:xfrm>
                <a:off x="2665411" y="0"/>
                <a:ext cx="6816726" cy="68580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A43E27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358" name="Google Shape;358;p41"/>
              <p:cNvCxnSpPr/>
              <p:nvPr/>
            </p:nvCxnSpPr>
            <p:spPr>
              <a:xfrm>
                <a:off x="3884612" y="0"/>
                <a:ext cx="6816726" cy="68580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A43E27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359" name="Google Shape;359;p41"/>
              <p:cNvCxnSpPr/>
              <p:nvPr/>
            </p:nvCxnSpPr>
            <p:spPr>
              <a:xfrm>
                <a:off x="5151437" y="0"/>
                <a:ext cx="6815139" cy="68580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A43E27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grpSp>
            <p:nvGrpSpPr>
              <p:cNvPr id="360" name="Google Shape;360;p41"/>
              <p:cNvGrpSpPr/>
              <p:nvPr/>
            </p:nvGrpSpPr>
            <p:grpSpPr>
              <a:xfrm>
                <a:off x="6327775" y="0"/>
                <a:ext cx="5864226" cy="5899150"/>
                <a:chOff x="6327775" y="0"/>
                <a:chExt cx="5864226" cy="5899150"/>
              </a:xfrm>
            </p:grpSpPr>
            <p:cxnSp>
              <p:nvCxnSpPr>
                <p:cNvPr id="361" name="Google Shape;361;p41"/>
                <p:cNvCxnSpPr/>
                <p:nvPr/>
              </p:nvCxnSpPr>
              <p:spPr>
                <a:xfrm>
                  <a:off x="6327775" y="0"/>
                  <a:ext cx="5864226" cy="589915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A43E27">
                      <a:alpha val="24705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62" name="Google Shape;362;p41"/>
                <p:cNvCxnSpPr/>
                <p:nvPr/>
              </p:nvCxnSpPr>
              <p:spPr>
                <a:xfrm>
                  <a:off x="7548562" y="0"/>
                  <a:ext cx="4643439" cy="4672013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A43E27">
                      <a:alpha val="24705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63" name="Google Shape;363;p41"/>
                <p:cNvCxnSpPr/>
                <p:nvPr/>
              </p:nvCxnSpPr>
              <p:spPr>
                <a:xfrm>
                  <a:off x="8772525" y="0"/>
                  <a:ext cx="3419476" cy="3457575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A43E27">
                      <a:alpha val="24705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64" name="Google Shape;364;p41"/>
                <p:cNvCxnSpPr/>
                <p:nvPr/>
              </p:nvCxnSpPr>
              <p:spPr>
                <a:xfrm>
                  <a:off x="9982201" y="0"/>
                  <a:ext cx="2209800" cy="2227263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A43E27">
                      <a:alpha val="24705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65" name="Google Shape;365;p41"/>
                <p:cNvCxnSpPr/>
                <p:nvPr/>
              </p:nvCxnSpPr>
              <p:spPr>
                <a:xfrm>
                  <a:off x="11198226" y="0"/>
                  <a:ext cx="993775" cy="100330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A43E27">
                      <a:alpha val="24705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</p:grpSp>
          <p:cxnSp>
            <p:nvCxnSpPr>
              <p:cNvPr id="366" name="Google Shape;366;p41"/>
              <p:cNvCxnSpPr/>
              <p:nvPr/>
            </p:nvCxnSpPr>
            <p:spPr>
              <a:xfrm rot="10800000">
                <a:off x="-1" y="1012825"/>
                <a:ext cx="5829301" cy="5845175"/>
              </a:xfrm>
              <a:prstGeom prst="straightConnector1">
                <a:avLst/>
              </a:prstGeom>
              <a:noFill/>
              <a:ln w="9525" cap="flat" cmpd="sng">
                <a:solidFill>
                  <a:srgbClr val="A43E27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367" name="Google Shape;367;p41"/>
              <p:cNvCxnSpPr/>
              <p:nvPr/>
            </p:nvCxnSpPr>
            <p:spPr>
              <a:xfrm rot="10800000">
                <a:off x="-1" y="2227263"/>
                <a:ext cx="4614863" cy="4630737"/>
              </a:xfrm>
              <a:prstGeom prst="straightConnector1">
                <a:avLst/>
              </a:prstGeom>
              <a:noFill/>
              <a:ln w="9525" cap="flat" cmpd="sng">
                <a:solidFill>
                  <a:srgbClr val="A43E27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368" name="Google Shape;368;p41"/>
              <p:cNvCxnSpPr/>
              <p:nvPr/>
            </p:nvCxnSpPr>
            <p:spPr>
              <a:xfrm rot="10800000">
                <a:off x="-1" y="3432175"/>
                <a:ext cx="3398838" cy="3425825"/>
              </a:xfrm>
              <a:prstGeom prst="straightConnector1">
                <a:avLst/>
              </a:prstGeom>
              <a:noFill/>
              <a:ln w="9525" cap="flat" cmpd="sng">
                <a:solidFill>
                  <a:srgbClr val="A43E27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369" name="Google Shape;369;p41"/>
              <p:cNvCxnSpPr/>
              <p:nvPr/>
            </p:nvCxnSpPr>
            <p:spPr>
              <a:xfrm rot="10800000">
                <a:off x="-1" y="4651375"/>
                <a:ext cx="2197100" cy="2206625"/>
              </a:xfrm>
              <a:prstGeom prst="straightConnector1">
                <a:avLst/>
              </a:prstGeom>
              <a:noFill/>
              <a:ln w="9525" cap="flat" cmpd="sng">
                <a:solidFill>
                  <a:srgbClr val="A43E27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370" name="Google Shape;370;p41"/>
              <p:cNvCxnSpPr/>
              <p:nvPr/>
            </p:nvCxnSpPr>
            <p:spPr>
              <a:xfrm rot="10800000">
                <a:off x="-1" y="5864225"/>
                <a:ext cx="987425" cy="993775"/>
              </a:xfrm>
              <a:prstGeom prst="straightConnector1">
                <a:avLst/>
              </a:prstGeom>
              <a:noFill/>
              <a:ln w="9525" cap="flat" cmpd="sng">
                <a:solidFill>
                  <a:srgbClr val="A43E27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</p:grpSp>
      </p:grpSp>
      <p:sp>
        <p:nvSpPr>
          <p:cNvPr id="371" name="Google Shape;371;p41"/>
          <p:cNvSpPr/>
          <p:nvPr/>
        </p:nvSpPr>
        <p:spPr>
          <a:xfrm>
            <a:off x="0" y="0"/>
            <a:ext cx="7315200" cy="6858000"/>
          </a:xfrm>
          <a:prstGeom prst="rect">
            <a:avLst/>
          </a:prstGeom>
          <a:gradFill>
            <a:gsLst>
              <a:gs pos="0">
                <a:schemeClr val="lt1"/>
              </a:gs>
              <a:gs pos="69000">
                <a:schemeClr val="lt1"/>
              </a:gs>
              <a:gs pos="100000">
                <a:srgbClr val="F2F2F2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72" name="Google Shape;372;p41"/>
          <p:cNvCxnSpPr/>
          <p:nvPr/>
        </p:nvCxnSpPr>
        <p:spPr>
          <a:xfrm>
            <a:off x="7923213" y="2895600"/>
            <a:ext cx="3659187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73" name="Google Shape;373;p41"/>
          <p:cNvSpPr>
            <a:spLocks noGrp="1"/>
          </p:cNvSpPr>
          <p:nvPr>
            <p:ph type="pic" idx="2"/>
          </p:nvPr>
        </p:nvSpPr>
        <p:spPr>
          <a:xfrm>
            <a:off x="4412" y="-159"/>
            <a:ext cx="73152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374" name="Google Shape;374;p41"/>
          <p:cNvSpPr txBox="1">
            <a:spLocks noGrp="1"/>
          </p:cNvSpPr>
          <p:nvPr>
            <p:ph type="title"/>
          </p:nvPr>
        </p:nvSpPr>
        <p:spPr>
          <a:xfrm>
            <a:off x="7909560" y="576072"/>
            <a:ext cx="3657600" cy="2194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600">
                <a:solidFill>
                  <a:schemeClr val="lt1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5" name="Google Shape;375;p41"/>
          <p:cNvSpPr txBox="1">
            <a:spLocks noGrp="1"/>
          </p:cNvSpPr>
          <p:nvPr>
            <p:ph type="body" idx="1"/>
          </p:nvPr>
        </p:nvSpPr>
        <p:spPr>
          <a:xfrm>
            <a:off x="7909560" y="2999232"/>
            <a:ext cx="3657600" cy="22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</p:spTree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en verticale tekst" type="vertTx">
  <p:cSld name="VERTICAL_TEXT"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42"/>
          <p:cNvSpPr txBox="1">
            <a:spLocks noGrp="1"/>
          </p:cNvSpPr>
          <p:nvPr>
            <p:ph type="title"/>
          </p:nvPr>
        </p:nvSpPr>
        <p:spPr>
          <a:xfrm>
            <a:off x="1295400" y="503238"/>
            <a:ext cx="96012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8" name="Google Shape;378;p42"/>
          <p:cNvSpPr txBox="1">
            <a:spLocks noGrp="1"/>
          </p:cNvSpPr>
          <p:nvPr>
            <p:ph type="body" idx="1"/>
          </p:nvPr>
        </p:nvSpPr>
        <p:spPr>
          <a:xfrm rot="5400000">
            <a:off x="4191000" y="-914400"/>
            <a:ext cx="3810000" cy="960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6pPr>
            <a:lvl7pPr marL="3200400" lvl="6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7pPr>
            <a:lvl8pPr marL="3657600" lvl="7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8pPr>
            <a:lvl9pPr marL="4114800" lvl="8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>
            <a:endParaRPr/>
          </a:p>
        </p:txBody>
      </p:sp>
      <p:sp>
        <p:nvSpPr>
          <p:cNvPr id="379" name="Google Shape;379;p42"/>
          <p:cNvSpPr txBox="1">
            <a:spLocks noGrp="1"/>
          </p:cNvSpPr>
          <p:nvPr>
            <p:ph type="dt" idx="10"/>
          </p:nvPr>
        </p:nvSpPr>
        <p:spPr>
          <a:xfrm>
            <a:off x="9294813" y="6289675"/>
            <a:ext cx="965200" cy="222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0" name="Google Shape;380;p42"/>
          <p:cNvSpPr txBox="1">
            <a:spLocks noGrp="1"/>
          </p:cNvSpPr>
          <p:nvPr>
            <p:ph type="ftr" idx="11"/>
          </p:nvPr>
        </p:nvSpPr>
        <p:spPr>
          <a:xfrm>
            <a:off x="609600" y="6289675"/>
            <a:ext cx="6127750" cy="222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1" name="Google Shape;381;p42"/>
          <p:cNvSpPr txBox="1">
            <a:spLocks noGrp="1"/>
          </p:cNvSpPr>
          <p:nvPr>
            <p:ph type="sldNum" idx="12"/>
          </p:nvPr>
        </p:nvSpPr>
        <p:spPr>
          <a:xfrm>
            <a:off x="10664825" y="6289675"/>
            <a:ext cx="919163" cy="222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95979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95979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95979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95979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95979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95979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95979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95979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95979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</p:spTree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e titel en tekst" type="vertTitleAndTx">
  <p:cSld name="VERTICAL_TITLE_AND_VERTICAL_TEXT"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43"/>
          <p:cNvSpPr txBox="1">
            <a:spLocks noGrp="1"/>
          </p:cNvSpPr>
          <p:nvPr>
            <p:ph type="title"/>
          </p:nvPr>
        </p:nvSpPr>
        <p:spPr>
          <a:xfrm rot="5400000">
            <a:off x="7402286" y="2296885"/>
            <a:ext cx="5301343" cy="1687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4" name="Google Shape;384;p43"/>
          <p:cNvSpPr txBox="1">
            <a:spLocks noGrp="1"/>
          </p:cNvSpPr>
          <p:nvPr>
            <p:ph type="body" idx="1"/>
          </p:nvPr>
        </p:nvSpPr>
        <p:spPr>
          <a:xfrm rot="5400000">
            <a:off x="2438400" y="-653144"/>
            <a:ext cx="5301343" cy="7587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6pPr>
            <a:lvl7pPr marL="3200400" lvl="6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7pPr>
            <a:lvl8pPr marL="3657600" lvl="7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8pPr>
            <a:lvl9pPr marL="4114800" lvl="8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>
            <a:endParaRPr/>
          </a:p>
        </p:txBody>
      </p:sp>
      <p:sp>
        <p:nvSpPr>
          <p:cNvPr id="385" name="Google Shape;385;p43"/>
          <p:cNvSpPr txBox="1">
            <a:spLocks noGrp="1"/>
          </p:cNvSpPr>
          <p:nvPr>
            <p:ph type="dt" idx="10"/>
          </p:nvPr>
        </p:nvSpPr>
        <p:spPr>
          <a:xfrm>
            <a:off x="9294813" y="6289675"/>
            <a:ext cx="965200" cy="222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6" name="Google Shape;386;p43"/>
          <p:cNvSpPr txBox="1">
            <a:spLocks noGrp="1"/>
          </p:cNvSpPr>
          <p:nvPr>
            <p:ph type="ftr" idx="11"/>
          </p:nvPr>
        </p:nvSpPr>
        <p:spPr>
          <a:xfrm>
            <a:off x="609600" y="6289675"/>
            <a:ext cx="6127750" cy="222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7" name="Google Shape;387;p43"/>
          <p:cNvSpPr txBox="1">
            <a:spLocks noGrp="1"/>
          </p:cNvSpPr>
          <p:nvPr>
            <p:ph type="sldNum" idx="12"/>
          </p:nvPr>
        </p:nvSpPr>
        <p:spPr>
          <a:xfrm>
            <a:off x="10664825" y="6289675"/>
            <a:ext cx="919163" cy="222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95979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95979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95979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95979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95979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95979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95979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95979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95979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</p:spTree>
  </p:cSld>
  <p:clrMapOvr>
    <a:masterClrMapping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en object" type="tx">
  <p:cSld name="TITLE_AND_BODY"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32"/>
          <p:cNvSpPr txBox="1">
            <a:spLocks noGrp="1"/>
          </p:cNvSpPr>
          <p:nvPr>
            <p:ph type="title"/>
          </p:nvPr>
        </p:nvSpPr>
        <p:spPr>
          <a:xfrm>
            <a:off x="1295400" y="503237"/>
            <a:ext cx="9601200" cy="1143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46" name="Google Shape;446;p32"/>
          <p:cNvSpPr txBox="1">
            <a:spLocks noGrp="1"/>
          </p:cNvSpPr>
          <p:nvPr>
            <p:ph type="body" idx="1"/>
          </p:nvPr>
        </p:nvSpPr>
        <p:spPr>
          <a:xfrm>
            <a:off x="1295400" y="1981200"/>
            <a:ext cx="9601200" cy="38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800"/>
              <a:buChar char="▪"/>
              <a:defRPr/>
            </a:lvl6pPr>
            <a:lvl7pPr marL="3200400" lvl="6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800"/>
              <a:buChar char="▪"/>
              <a:defRPr/>
            </a:lvl7pPr>
            <a:lvl8pPr marL="3657600" lvl="7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800"/>
              <a:buChar char="▪"/>
              <a:defRPr/>
            </a:lvl8pPr>
            <a:lvl9pPr marL="4114800" lvl="8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>
            <a:endParaRPr/>
          </a:p>
        </p:txBody>
      </p:sp>
      <p:sp>
        <p:nvSpPr>
          <p:cNvPr id="447" name="Google Shape;447;p32"/>
          <p:cNvSpPr txBox="1">
            <a:spLocks noGrp="1"/>
          </p:cNvSpPr>
          <p:nvPr>
            <p:ph type="sldNum" idx="12"/>
          </p:nvPr>
        </p:nvSpPr>
        <p:spPr>
          <a:xfrm>
            <a:off x="11366842" y="6299593"/>
            <a:ext cx="217148" cy="2024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95979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95979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95979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95979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95979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95979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95979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95979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95979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ekop" type="secHead">
  <p:cSld name="SECTION_HEADER">
    <p:bg>
      <p:bgPr>
        <a:gradFill>
          <a:gsLst>
            <a:gs pos="0">
              <a:schemeClr val="accent1"/>
            </a:gs>
            <a:gs pos="97000">
              <a:srgbClr val="AF4329"/>
            </a:gs>
            <a:gs pos="100000">
              <a:srgbClr val="AF432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7" name="Google Shape;507;p35"/>
          <p:cNvGrpSpPr/>
          <p:nvPr/>
        </p:nvGrpSpPr>
        <p:grpSpPr>
          <a:xfrm>
            <a:off x="0" y="0"/>
            <a:ext cx="12192000" cy="6858000"/>
            <a:chOff x="-1" y="0"/>
            <a:chExt cx="12192002" cy="6858000"/>
          </a:xfrm>
        </p:grpSpPr>
        <p:cxnSp>
          <p:nvCxnSpPr>
            <p:cNvPr id="508" name="Google Shape;508;p35"/>
            <p:cNvCxnSpPr/>
            <p:nvPr/>
          </p:nvCxnSpPr>
          <p:spPr>
            <a:xfrm>
              <a:off x="609599" y="0"/>
              <a:ext cx="0" cy="6858000"/>
            </a:xfrm>
            <a:prstGeom prst="straightConnector1">
              <a:avLst/>
            </a:prstGeom>
            <a:noFill/>
            <a:ln w="9525" cap="flat" cmpd="sng">
              <a:solidFill>
                <a:srgbClr val="A43E27">
                  <a:alpha val="24705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509" name="Google Shape;509;p35"/>
            <p:cNvCxnSpPr/>
            <p:nvPr/>
          </p:nvCxnSpPr>
          <p:spPr>
            <a:xfrm>
              <a:off x="1828799" y="0"/>
              <a:ext cx="0" cy="6858000"/>
            </a:xfrm>
            <a:prstGeom prst="straightConnector1">
              <a:avLst/>
            </a:prstGeom>
            <a:noFill/>
            <a:ln w="9525" cap="flat" cmpd="sng">
              <a:solidFill>
                <a:srgbClr val="A43E27">
                  <a:alpha val="24705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510" name="Google Shape;510;p35"/>
            <p:cNvCxnSpPr/>
            <p:nvPr/>
          </p:nvCxnSpPr>
          <p:spPr>
            <a:xfrm>
              <a:off x="3047999" y="0"/>
              <a:ext cx="0" cy="6858000"/>
            </a:xfrm>
            <a:prstGeom prst="straightConnector1">
              <a:avLst/>
            </a:prstGeom>
            <a:noFill/>
            <a:ln w="9525" cap="flat" cmpd="sng">
              <a:solidFill>
                <a:srgbClr val="A43E27">
                  <a:alpha val="24705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511" name="Google Shape;511;p35"/>
            <p:cNvCxnSpPr/>
            <p:nvPr/>
          </p:nvCxnSpPr>
          <p:spPr>
            <a:xfrm>
              <a:off x="4267200" y="0"/>
              <a:ext cx="0" cy="6858000"/>
            </a:xfrm>
            <a:prstGeom prst="straightConnector1">
              <a:avLst/>
            </a:prstGeom>
            <a:noFill/>
            <a:ln w="9525" cap="flat" cmpd="sng">
              <a:solidFill>
                <a:srgbClr val="A43E27">
                  <a:alpha val="24705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512" name="Google Shape;512;p35"/>
            <p:cNvCxnSpPr/>
            <p:nvPr/>
          </p:nvCxnSpPr>
          <p:spPr>
            <a:xfrm>
              <a:off x="5486400" y="0"/>
              <a:ext cx="0" cy="6858000"/>
            </a:xfrm>
            <a:prstGeom prst="straightConnector1">
              <a:avLst/>
            </a:prstGeom>
            <a:noFill/>
            <a:ln w="9525" cap="flat" cmpd="sng">
              <a:solidFill>
                <a:srgbClr val="A43E27">
                  <a:alpha val="24705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513" name="Google Shape;513;p35"/>
            <p:cNvCxnSpPr/>
            <p:nvPr/>
          </p:nvCxnSpPr>
          <p:spPr>
            <a:xfrm>
              <a:off x="6705600" y="0"/>
              <a:ext cx="0" cy="6858000"/>
            </a:xfrm>
            <a:prstGeom prst="straightConnector1">
              <a:avLst/>
            </a:prstGeom>
            <a:noFill/>
            <a:ln w="9525" cap="flat" cmpd="sng">
              <a:solidFill>
                <a:srgbClr val="A43E27">
                  <a:alpha val="24705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514" name="Google Shape;514;p35"/>
            <p:cNvCxnSpPr/>
            <p:nvPr/>
          </p:nvCxnSpPr>
          <p:spPr>
            <a:xfrm>
              <a:off x="7924800" y="0"/>
              <a:ext cx="0" cy="6858000"/>
            </a:xfrm>
            <a:prstGeom prst="straightConnector1">
              <a:avLst/>
            </a:prstGeom>
            <a:noFill/>
            <a:ln w="9525" cap="flat" cmpd="sng">
              <a:solidFill>
                <a:srgbClr val="A43E27">
                  <a:alpha val="24705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515" name="Google Shape;515;p35"/>
            <p:cNvCxnSpPr/>
            <p:nvPr/>
          </p:nvCxnSpPr>
          <p:spPr>
            <a:xfrm>
              <a:off x="9144001" y="0"/>
              <a:ext cx="0" cy="6858000"/>
            </a:xfrm>
            <a:prstGeom prst="straightConnector1">
              <a:avLst/>
            </a:prstGeom>
            <a:noFill/>
            <a:ln w="9525" cap="flat" cmpd="sng">
              <a:solidFill>
                <a:srgbClr val="A43E27">
                  <a:alpha val="24705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516" name="Google Shape;516;p35"/>
            <p:cNvCxnSpPr/>
            <p:nvPr/>
          </p:nvCxnSpPr>
          <p:spPr>
            <a:xfrm>
              <a:off x="10363201" y="0"/>
              <a:ext cx="0" cy="6858000"/>
            </a:xfrm>
            <a:prstGeom prst="straightConnector1">
              <a:avLst/>
            </a:prstGeom>
            <a:noFill/>
            <a:ln w="9525" cap="flat" cmpd="sng">
              <a:solidFill>
                <a:srgbClr val="A43E27">
                  <a:alpha val="24705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517" name="Google Shape;517;p35"/>
            <p:cNvCxnSpPr/>
            <p:nvPr/>
          </p:nvCxnSpPr>
          <p:spPr>
            <a:xfrm>
              <a:off x="11582401" y="0"/>
              <a:ext cx="0" cy="6858000"/>
            </a:xfrm>
            <a:prstGeom prst="straightConnector1">
              <a:avLst/>
            </a:prstGeom>
            <a:noFill/>
            <a:ln w="9525" cap="flat" cmpd="sng">
              <a:solidFill>
                <a:srgbClr val="A43E27">
                  <a:alpha val="24705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518" name="Google Shape;518;p35"/>
            <p:cNvCxnSpPr/>
            <p:nvPr/>
          </p:nvCxnSpPr>
          <p:spPr>
            <a:xfrm>
              <a:off x="3174" y="385763"/>
              <a:ext cx="12188827" cy="0"/>
            </a:xfrm>
            <a:prstGeom prst="straightConnector1">
              <a:avLst/>
            </a:prstGeom>
            <a:noFill/>
            <a:ln w="9525" cap="flat" cmpd="sng">
              <a:solidFill>
                <a:srgbClr val="A43E27">
                  <a:alpha val="24705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519" name="Google Shape;519;p35"/>
            <p:cNvCxnSpPr/>
            <p:nvPr/>
          </p:nvCxnSpPr>
          <p:spPr>
            <a:xfrm>
              <a:off x="3174" y="1611313"/>
              <a:ext cx="12188827" cy="0"/>
            </a:xfrm>
            <a:prstGeom prst="straightConnector1">
              <a:avLst/>
            </a:prstGeom>
            <a:noFill/>
            <a:ln w="9525" cap="flat" cmpd="sng">
              <a:solidFill>
                <a:srgbClr val="A43E27">
                  <a:alpha val="24705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520" name="Google Shape;520;p35"/>
            <p:cNvCxnSpPr/>
            <p:nvPr/>
          </p:nvCxnSpPr>
          <p:spPr>
            <a:xfrm>
              <a:off x="3174" y="2835275"/>
              <a:ext cx="12188827" cy="0"/>
            </a:xfrm>
            <a:prstGeom prst="straightConnector1">
              <a:avLst/>
            </a:prstGeom>
            <a:noFill/>
            <a:ln w="9525" cap="flat" cmpd="sng">
              <a:solidFill>
                <a:srgbClr val="A43E27">
                  <a:alpha val="24705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521" name="Google Shape;521;p35"/>
            <p:cNvCxnSpPr/>
            <p:nvPr/>
          </p:nvCxnSpPr>
          <p:spPr>
            <a:xfrm>
              <a:off x="3174" y="4060825"/>
              <a:ext cx="12188827" cy="0"/>
            </a:xfrm>
            <a:prstGeom prst="straightConnector1">
              <a:avLst/>
            </a:prstGeom>
            <a:noFill/>
            <a:ln w="9525" cap="flat" cmpd="sng">
              <a:solidFill>
                <a:srgbClr val="A43E27">
                  <a:alpha val="24705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522" name="Google Shape;522;p35"/>
            <p:cNvCxnSpPr/>
            <p:nvPr/>
          </p:nvCxnSpPr>
          <p:spPr>
            <a:xfrm>
              <a:off x="3174" y="5284788"/>
              <a:ext cx="12188827" cy="0"/>
            </a:xfrm>
            <a:prstGeom prst="straightConnector1">
              <a:avLst/>
            </a:prstGeom>
            <a:noFill/>
            <a:ln w="9525" cap="flat" cmpd="sng">
              <a:solidFill>
                <a:srgbClr val="A43E27">
                  <a:alpha val="24705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523" name="Google Shape;523;p35"/>
            <p:cNvCxnSpPr/>
            <p:nvPr/>
          </p:nvCxnSpPr>
          <p:spPr>
            <a:xfrm>
              <a:off x="3174" y="6510338"/>
              <a:ext cx="12188827" cy="0"/>
            </a:xfrm>
            <a:prstGeom prst="straightConnector1">
              <a:avLst/>
            </a:prstGeom>
            <a:noFill/>
            <a:ln w="9525" cap="flat" cmpd="sng">
              <a:solidFill>
                <a:srgbClr val="A43E27">
                  <a:alpha val="24705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grpSp>
          <p:nvGrpSpPr>
            <p:cNvPr id="524" name="Google Shape;524;p35"/>
            <p:cNvGrpSpPr/>
            <p:nvPr/>
          </p:nvGrpSpPr>
          <p:grpSpPr>
            <a:xfrm>
              <a:off x="-1" y="0"/>
              <a:ext cx="12192002" cy="6858000"/>
              <a:chOff x="-1" y="0"/>
              <a:chExt cx="12192002" cy="6858000"/>
            </a:xfrm>
          </p:grpSpPr>
          <p:cxnSp>
            <p:nvCxnSpPr>
              <p:cNvPr id="525" name="Google Shape;525;p35"/>
              <p:cNvCxnSpPr/>
              <p:nvPr/>
            </p:nvCxnSpPr>
            <p:spPr>
              <a:xfrm>
                <a:off x="225424" y="0"/>
                <a:ext cx="6816726" cy="68580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A43E27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526" name="Google Shape;526;p35"/>
              <p:cNvCxnSpPr/>
              <p:nvPr/>
            </p:nvCxnSpPr>
            <p:spPr>
              <a:xfrm>
                <a:off x="1449387" y="0"/>
                <a:ext cx="6815138" cy="68580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A43E27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527" name="Google Shape;527;p35"/>
              <p:cNvCxnSpPr/>
              <p:nvPr/>
            </p:nvCxnSpPr>
            <p:spPr>
              <a:xfrm>
                <a:off x="2665412" y="0"/>
                <a:ext cx="6816726" cy="68580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A43E27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528" name="Google Shape;528;p35"/>
              <p:cNvCxnSpPr/>
              <p:nvPr/>
            </p:nvCxnSpPr>
            <p:spPr>
              <a:xfrm>
                <a:off x="3884613" y="0"/>
                <a:ext cx="6816726" cy="68580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A43E27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529" name="Google Shape;529;p35"/>
              <p:cNvCxnSpPr/>
              <p:nvPr/>
            </p:nvCxnSpPr>
            <p:spPr>
              <a:xfrm>
                <a:off x="5106988" y="0"/>
                <a:ext cx="6815138" cy="68580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A43E27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grpSp>
            <p:nvGrpSpPr>
              <p:cNvPr id="530" name="Google Shape;530;p35"/>
              <p:cNvGrpSpPr/>
              <p:nvPr/>
            </p:nvGrpSpPr>
            <p:grpSpPr>
              <a:xfrm>
                <a:off x="6327775" y="0"/>
                <a:ext cx="5864226" cy="5899150"/>
                <a:chOff x="6327775" y="0"/>
                <a:chExt cx="5864226" cy="5899150"/>
              </a:xfrm>
            </p:grpSpPr>
            <p:cxnSp>
              <p:nvCxnSpPr>
                <p:cNvPr id="531" name="Google Shape;531;p35"/>
                <p:cNvCxnSpPr/>
                <p:nvPr/>
              </p:nvCxnSpPr>
              <p:spPr>
                <a:xfrm>
                  <a:off x="6327775" y="0"/>
                  <a:ext cx="5864226" cy="589915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A43E27">
                      <a:alpha val="24705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32" name="Google Shape;532;p35"/>
                <p:cNvCxnSpPr/>
                <p:nvPr/>
              </p:nvCxnSpPr>
              <p:spPr>
                <a:xfrm>
                  <a:off x="7548563" y="0"/>
                  <a:ext cx="4643438" cy="4672013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A43E27">
                      <a:alpha val="24705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33" name="Google Shape;533;p35"/>
                <p:cNvCxnSpPr/>
                <p:nvPr/>
              </p:nvCxnSpPr>
              <p:spPr>
                <a:xfrm>
                  <a:off x="8772525" y="0"/>
                  <a:ext cx="3419476" cy="3457575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A43E27">
                      <a:alpha val="24705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34" name="Google Shape;534;p35"/>
                <p:cNvCxnSpPr/>
                <p:nvPr/>
              </p:nvCxnSpPr>
              <p:spPr>
                <a:xfrm>
                  <a:off x="9982201" y="0"/>
                  <a:ext cx="2209800" cy="2227263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A43E27">
                      <a:alpha val="24705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35" name="Google Shape;535;p35"/>
                <p:cNvCxnSpPr/>
                <p:nvPr/>
              </p:nvCxnSpPr>
              <p:spPr>
                <a:xfrm>
                  <a:off x="11198226" y="0"/>
                  <a:ext cx="993775" cy="100330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A43E27">
                      <a:alpha val="24705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</p:grpSp>
          <p:cxnSp>
            <p:nvCxnSpPr>
              <p:cNvPr id="536" name="Google Shape;536;p35"/>
              <p:cNvCxnSpPr/>
              <p:nvPr/>
            </p:nvCxnSpPr>
            <p:spPr>
              <a:xfrm rot="10800000">
                <a:off x="-1" y="1012825"/>
                <a:ext cx="5829301" cy="5845175"/>
              </a:xfrm>
              <a:prstGeom prst="straightConnector1">
                <a:avLst/>
              </a:prstGeom>
              <a:noFill/>
              <a:ln w="9525" cap="flat" cmpd="sng">
                <a:solidFill>
                  <a:srgbClr val="A43E27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537" name="Google Shape;537;p35"/>
              <p:cNvCxnSpPr/>
              <p:nvPr/>
            </p:nvCxnSpPr>
            <p:spPr>
              <a:xfrm rot="10800000">
                <a:off x="-1" y="2227263"/>
                <a:ext cx="4614864" cy="4630737"/>
              </a:xfrm>
              <a:prstGeom prst="straightConnector1">
                <a:avLst/>
              </a:prstGeom>
              <a:noFill/>
              <a:ln w="9525" cap="flat" cmpd="sng">
                <a:solidFill>
                  <a:srgbClr val="A43E27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538" name="Google Shape;538;p35"/>
              <p:cNvCxnSpPr/>
              <p:nvPr/>
            </p:nvCxnSpPr>
            <p:spPr>
              <a:xfrm rot="10800000">
                <a:off x="-1" y="3432175"/>
                <a:ext cx="3398839" cy="3425825"/>
              </a:xfrm>
              <a:prstGeom prst="straightConnector1">
                <a:avLst/>
              </a:prstGeom>
              <a:noFill/>
              <a:ln w="9525" cap="flat" cmpd="sng">
                <a:solidFill>
                  <a:srgbClr val="A43E27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539" name="Google Shape;539;p35"/>
              <p:cNvCxnSpPr/>
              <p:nvPr/>
            </p:nvCxnSpPr>
            <p:spPr>
              <a:xfrm rot="10800000">
                <a:off x="-1" y="4651375"/>
                <a:ext cx="2197100" cy="2206625"/>
              </a:xfrm>
              <a:prstGeom prst="straightConnector1">
                <a:avLst/>
              </a:prstGeom>
              <a:noFill/>
              <a:ln w="9525" cap="flat" cmpd="sng">
                <a:solidFill>
                  <a:srgbClr val="A43E27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540" name="Google Shape;540;p35"/>
              <p:cNvCxnSpPr/>
              <p:nvPr/>
            </p:nvCxnSpPr>
            <p:spPr>
              <a:xfrm rot="10800000">
                <a:off x="-1" y="5864225"/>
                <a:ext cx="987425" cy="993775"/>
              </a:xfrm>
              <a:prstGeom prst="straightConnector1">
                <a:avLst/>
              </a:prstGeom>
              <a:noFill/>
              <a:ln w="9525" cap="flat" cmpd="sng">
                <a:solidFill>
                  <a:srgbClr val="A43E27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</p:grpSp>
        <p:grpSp>
          <p:nvGrpSpPr>
            <p:cNvPr id="541" name="Google Shape;541;p35"/>
            <p:cNvGrpSpPr/>
            <p:nvPr/>
          </p:nvGrpSpPr>
          <p:grpSpPr>
            <a:xfrm flipH="1">
              <a:off x="-1" y="0"/>
              <a:ext cx="12192002" cy="6858000"/>
              <a:chOff x="-1" y="0"/>
              <a:chExt cx="12192002" cy="6858000"/>
            </a:xfrm>
          </p:grpSpPr>
          <p:cxnSp>
            <p:nvCxnSpPr>
              <p:cNvPr id="542" name="Google Shape;542;p35"/>
              <p:cNvCxnSpPr/>
              <p:nvPr/>
            </p:nvCxnSpPr>
            <p:spPr>
              <a:xfrm>
                <a:off x="225424" y="0"/>
                <a:ext cx="6816726" cy="68580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A43E27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543" name="Google Shape;543;p35"/>
              <p:cNvCxnSpPr/>
              <p:nvPr/>
            </p:nvCxnSpPr>
            <p:spPr>
              <a:xfrm>
                <a:off x="1449386" y="0"/>
                <a:ext cx="6815139" cy="68580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A43E27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544" name="Google Shape;544;p35"/>
              <p:cNvCxnSpPr/>
              <p:nvPr/>
            </p:nvCxnSpPr>
            <p:spPr>
              <a:xfrm>
                <a:off x="2665411" y="0"/>
                <a:ext cx="6816726" cy="68580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A43E27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545" name="Google Shape;545;p35"/>
              <p:cNvCxnSpPr/>
              <p:nvPr/>
            </p:nvCxnSpPr>
            <p:spPr>
              <a:xfrm>
                <a:off x="3884612" y="0"/>
                <a:ext cx="6816726" cy="68580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A43E27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546" name="Google Shape;546;p35"/>
              <p:cNvCxnSpPr/>
              <p:nvPr/>
            </p:nvCxnSpPr>
            <p:spPr>
              <a:xfrm>
                <a:off x="5151437" y="0"/>
                <a:ext cx="6815139" cy="68580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A43E27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grpSp>
            <p:nvGrpSpPr>
              <p:cNvPr id="547" name="Google Shape;547;p35"/>
              <p:cNvGrpSpPr/>
              <p:nvPr/>
            </p:nvGrpSpPr>
            <p:grpSpPr>
              <a:xfrm>
                <a:off x="6327775" y="0"/>
                <a:ext cx="5864226" cy="5899150"/>
                <a:chOff x="6327775" y="0"/>
                <a:chExt cx="5864226" cy="5899150"/>
              </a:xfrm>
            </p:grpSpPr>
            <p:cxnSp>
              <p:nvCxnSpPr>
                <p:cNvPr id="548" name="Google Shape;548;p35"/>
                <p:cNvCxnSpPr/>
                <p:nvPr/>
              </p:nvCxnSpPr>
              <p:spPr>
                <a:xfrm>
                  <a:off x="6327775" y="0"/>
                  <a:ext cx="5864226" cy="589915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A43E27">
                      <a:alpha val="24705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49" name="Google Shape;549;p35"/>
                <p:cNvCxnSpPr/>
                <p:nvPr/>
              </p:nvCxnSpPr>
              <p:spPr>
                <a:xfrm>
                  <a:off x="7548562" y="0"/>
                  <a:ext cx="4643439" cy="4672013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A43E27">
                      <a:alpha val="24705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50" name="Google Shape;550;p35"/>
                <p:cNvCxnSpPr/>
                <p:nvPr/>
              </p:nvCxnSpPr>
              <p:spPr>
                <a:xfrm>
                  <a:off x="8772525" y="0"/>
                  <a:ext cx="3419476" cy="3457575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A43E27">
                      <a:alpha val="24705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51" name="Google Shape;551;p35"/>
                <p:cNvCxnSpPr/>
                <p:nvPr/>
              </p:nvCxnSpPr>
              <p:spPr>
                <a:xfrm>
                  <a:off x="9982201" y="0"/>
                  <a:ext cx="2209800" cy="2227263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A43E27">
                      <a:alpha val="24705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52" name="Google Shape;552;p35"/>
                <p:cNvCxnSpPr/>
                <p:nvPr/>
              </p:nvCxnSpPr>
              <p:spPr>
                <a:xfrm>
                  <a:off x="11198226" y="0"/>
                  <a:ext cx="993775" cy="100330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A43E27">
                      <a:alpha val="24705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</p:grpSp>
          <p:cxnSp>
            <p:nvCxnSpPr>
              <p:cNvPr id="553" name="Google Shape;553;p35"/>
              <p:cNvCxnSpPr/>
              <p:nvPr/>
            </p:nvCxnSpPr>
            <p:spPr>
              <a:xfrm rot="10800000">
                <a:off x="-1" y="1012825"/>
                <a:ext cx="5829301" cy="5845175"/>
              </a:xfrm>
              <a:prstGeom prst="straightConnector1">
                <a:avLst/>
              </a:prstGeom>
              <a:noFill/>
              <a:ln w="9525" cap="flat" cmpd="sng">
                <a:solidFill>
                  <a:srgbClr val="A43E27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554" name="Google Shape;554;p35"/>
              <p:cNvCxnSpPr/>
              <p:nvPr/>
            </p:nvCxnSpPr>
            <p:spPr>
              <a:xfrm rot="10800000">
                <a:off x="-1" y="2227263"/>
                <a:ext cx="4614863" cy="4630737"/>
              </a:xfrm>
              <a:prstGeom prst="straightConnector1">
                <a:avLst/>
              </a:prstGeom>
              <a:noFill/>
              <a:ln w="9525" cap="flat" cmpd="sng">
                <a:solidFill>
                  <a:srgbClr val="A43E27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555" name="Google Shape;555;p35"/>
              <p:cNvCxnSpPr/>
              <p:nvPr/>
            </p:nvCxnSpPr>
            <p:spPr>
              <a:xfrm rot="10800000">
                <a:off x="-1" y="3432175"/>
                <a:ext cx="3398838" cy="3425825"/>
              </a:xfrm>
              <a:prstGeom prst="straightConnector1">
                <a:avLst/>
              </a:prstGeom>
              <a:noFill/>
              <a:ln w="9525" cap="flat" cmpd="sng">
                <a:solidFill>
                  <a:srgbClr val="A43E27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556" name="Google Shape;556;p35"/>
              <p:cNvCxnSpPr/>
              <p:nvPr/>
            </p:nvCxnSpPr>
            <p:spPr>
              <a:xfrm rot="10800000">
                <a:off x="-1" y="4651375"/>
                <a:ext cx="2197100" cy="2206625"/>
              </a:xfrm>
              <a:prstGeom prst="straightConnector1">
                <a:avLst/>
              </a:prstGeom>
              <a:noFill/>
              <a:ln w="9525" cap="flat" cmpd="sng">
                <a:solidFill>
                  <a:srgbClr val="A43E27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557" name="Google Shape;557;p35"/>
              <p:cNvCxnSpPr/>
              <p:nvPr/>
            </p:nvCxnSpPr>
            <p:spPr>
              <a:xfrm rot="10800000">
                <a:off x="-1" y="5864225"/>
                <a:ext cx="987425" cy="993775"/>
              </a:xfrm>
              <a:prstGeom prst="straightConnector1">
                <a:avLst/>
              </a:prstGeom>
              <a:noFill/>
              <a:ln w="9525" cap="flat" cmpd="sng">
                <a:solidFill>
                  <a:srgbClr val="A43E27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</p:grpSp>
      </p:grpSp>
      <p:cxnSp>
        <p:nvCxnSpPr>
          <p:cNvPr id="558" name="Google Shape;558;p35"/>
          <p:cNvCxnSpPr/>
          <p:nvPr/>
        </p:nvCxnSpPr>
        <p:spPr>
          <a:xfrm>
            <a:off x="1295400" y="5294313"/>
            <a:ext cx="9601200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559" name="Google Shape;559;p35"/>
          <p:cNvSpPr txBox="1">
            <a:spLocks noGrp="1"/>
          </p:cNvSpPr>
          <p:nvPr>
            <p:ph type="title"/>
          </p:nvPr>
        </p:nvSpPr>
        <p:spPr>
          <a:xfrm>
            <a:off x="1295400" y="2541573"/>
            <a:ext cx="9601200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000" cap="none">
                <a:solidFill>
                  <a:schemeClr val="lt1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0" name="Google Shape;560;p35"/>
          <p:cNvSpPr txBox="1">
            <a:spLocks noGrp="1"/>
          </p:cNvSpPr>
          <p:nvPr>
            <p:ph type="body" idx="1"/>
          </p:nvPr>
        </p:nvSpPr>
        <p:spPr>
          <a:xfrm>
            <a:off x="1295400" y="5431536"/>
            <a:ext cx="9601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sz="2000"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3pPr>
            <a:lvl4pPr marL="1828800" lvl="3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sz="1600"/>
            </a:lvl4pPr>
            <a:lvl5pPr marL="2286000" lvl="4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/>
            </a:lvl5pPr>
            <a:lvl6pPr marL="2743200" lvl="5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/>
            </a:lvl6pPr>
            <a:lvl7pPr marL="3200400" lvl="6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/>
            </a:lvl7pPr>
            <a:lvl8pPr marL="3657600" lvl="7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/>
            </a:lvl8pPr>
            <a:lvl9pPr marL="4114800" lvl="8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lt1"/>
            </a:gs>
            <a:gs pos="52999">
              <a:schemeClr val="lt1"/>
            </a:gs>
            <a:gs pos="100000">
              <a:srgbClr val="F2F2F2">
                <a:alpha val="64705"/>
              </a:srgbClr>
            </a:gs>
          </a:gsLst>
          <a:lin ang="5400000" scaled="0"/>
        </a:gra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8"/>
          <p:cNvGrpSpPr/>
          <p:nvPr/>
        </p:nvGrpSpPr>
        <p:grpSpPr>
          <a:xfrm>
            <a:off x="0" y="0"/>
            <a:ext cx="12192000" cy="6858000"/>
            <a:chOff x="-1" y="0"/>
            <a:chExt cx="12192002" cy="6858000"/>
          </a:xfrm>
        </p:grpSpPr>
        <p:cxnSp>
          <p:nvCxnSpPr>
            <p:cNvPr id="11" name="Google Shape;11;p28"/>
            <p:cNvCxnSpPr/>
            <p:nvPr/>
          </p:nvCxnSpPr>
          <p:spPr>
            <a:xfrm>
              <a:off x="609599" y="0"/>
              <a:ext cx="0" cy="6858000"/>
            </a:xfrm>
            <a:prstGeom prst="straightConnector1">
              <a:avLst/>
            </a:prstGeom>
            <a:noFill/>
            <a:ln w="9525" cap="flat" cmpd="sng">
              <a:solidFill>
                <a:srgbClr val="D8D8D8">
                  <a:alpha val="24705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2" name="Google Shape;12;p28"/>
            <p:cNvCxnSpPr/>
            <p:nvPr/>
          </p:nvCxnSpPr>
          <p:spPr>
            <a:xfrm>
              <a:off x="1828799" y="0"/>
              <a:ext cx="0" cy="6858000"/>
            </a:xfrm>
            <a:prstGeom prst="straightConnector1">
              <a:avLst/>
            </a:prstGeom>
            <a:noFill/>
            <a:ln w="9525" cap="flat" cmpd="sng">
              <a:solidFill>
                <a:srgbClr val="D8D8D8">
                  <a:alpha val="24705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3" name="Google Shape;13;p28"/>
            <p:cNvCxnSpPr/>
            <p:nvPr/>
          </p:nvCxnSpPr>
          <p:spPr>
            <a:xfrm>
              <a:off x="3047999" y="0"/>
              <a:ext cx="0" cy="6858000"/>
            </a:xfrm>
            <a:prstGeom prst="straightConnector1">
              <a:avLst/>
            </a:prstGeom>
            <a:noFill/>
            <a:ln w="9525" cap="flat" cmpd="sng">
              <a:solidFill>
                <a:srgbClr val="D8D8D8">
                  <a:alpha val="24705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4" name="Google Shape;14;p28"/>
            <p:cNvCxnSpPr/>
            <p:nvPr/>
          </p:nvCxnSpPr>
          <p:spPr>
            <a:xfrm>
              <a:off x="4267200" y="0"/>
              <a:ext cx="0" cy="6858000"/>
            </a:xfrm>
            <a:prstGeom prst="straightConnector1">
              <a:avLst/>
            </a:prstGeom>
            <a:noFill/>
            <a:ln w="9525" cap="flat" cmpd="sng">
              <a:solidFill>
                <a:srgbClr val="D8D8D8">
                  <a:alpha val="24705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5" name="Google Shape;15;p28"/>
            <p:cNvCxnSpPr/>
            <p:nvPr/>
          </p:nvCxnSpPr>
          <p:spPr>
            <a:xfrm>
              <a:off x="5486400" y="0"/>
              <a:ext cx="0" cy="6858000"/>
            </a:xfrm>
            <a:prstGeom prst="straightConnector1">
              <a:avLst/>
            </a:prstGeom>
            <a:noFill/>
            <a:ln w="9525" cap="flat" cmpd="sng">
              <a:solidFill>
                <a:srgbClr val="D8D8D8">
                  <a:alpha val="24705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6" name="Google Shape;16;p28"/>
            <p:cNvCxnSpPr/>
            <p:nvPr/>
          </p:nvCxnSpPr>
          <p:spPr>
            <a:xfrm>
              <a:off x="6705600" y="0"/>
              <a:ext cx="0" cy="6858000"/>
            </a:xfrm>
            <a:prstGeom prst="straightConnector1">
              <a:avLst/>
            </a:prstGeom>
            <a:noFill/>
            <a:ln w="9525" cap="flat" cmpd="sng">
              <a:solidFill>
                <a:srgbClr val="D8D8D8">
                  <a:alpha val="24705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7" name="Google Shape;17;p28"/>
            <p:cNvCxnSpPr/>
            <p:nvPr/>
          </p:nvCxnSpPr>
          <p:spPr>
            <a:xfrm>
              <a:off x="7924800" y="0"/>
              <a:ext cx="0" cy="6858000"/>
            </a:xfrm>
            <a:prstGeom prst="straightConnector1">
              <a:avLst/>
            </a:prstGeom>
            <a:noFill/>
            <a:ln w="9525" cap="flat" cmpd="sng">
              <a:solidFill>
                <a:srgbClr val="D8D8D8">
                  <a:alpha val="24705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8" name="Google Shape;18;p28"/>
            <p:cNvCxnSpPr/>
            <p:nvPr/>
          </p:nvCxnSpPr>
          <p:spPr>
            <a:xfrm>
              <a:off x="9144001" y="0"/>
              <a:ext cx="0" cy="6858000"/>
            </a:xfrm>
            <a:prstGeom prst="straightConnector1">
              <a:avLst/>
            </a:prstGeom>
            <a:noFill/>
            <a:ln w="9525" cap="flat" cmpd="sng">
              <a:solidFill>
                <a:srgbClr val="D8D8D8">
                  <a:alpha val="24705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9" name="Google Shape;19;p28"/>
            <p:cNvCxnSpPr/>
            <p:nvPr/>
          </p:nvCxnSpPr>
          <p:spPr>
            <a:xfrm>
              <a:off x="10363201" y="0"/>
              <a:ext cx="0" cy="6858000"/>
            </a:xfrm>
            <a:prstGeom prst="straightConnector1">
              <a:avLst/>
            </a:prstGeom>
            <a:noFill/>
            <a:ln w="9525" cap="flat" cmpd="sng">
              <a:solidFill>
                <a:srgbClr val="D8D8D8">
                  <a:alpha val="24705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0" name="Google Shape;20;p28"/>
            <p:cNvCxnSpPr/>
            <p:nvPr/>
          </p:nvCxnSpPr>
          <p:spPr>
            <a:xfrm>
              <a:off x="11582401" y="0"/>
              <a:ext cx="0" cy="6858000"/>
            </a:xfrm>
            <a:prstGeom prst="straightConnector1">
              <a:avLst/>
            </a:prstGeom>
            <a:noFill/>
            <a:ln w="9525" cap="flat" cmpd="sng">
              <a:solidFill>
                <a:srgbClr val="D8D8D8">
                  <a:alpha val="24705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1" name="Google Shape;21;p28"/>
            <p:cNvCxnSpPr/>
            <p:nvPr/>
          </p:nvCxnSpPr>
          <p:spPr>
            <a:xfrm>
              <a:off x="3174" y="385763"/>
              <a:ext cx="12188827" cy="0"/>
            </a:xfrm>
            <a:prstGeom prst="straightConnector1">
              <a:avLst/>
            </a:prstGeom>
            <a:noFill/>
            <a:ln w="9525" cap="flat" cmpd="sng">
              <a:solidFill>
                <a:srgbClr val="D8D8D8">
                  <a:alpha val="24705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2" name="Google Shape;22;p28"/>
            <p:cNvCxnSpPr/>
            <p:nvPr/>
          </p:nvCxnSpPr>
          <p:spPr>
            <a:xfrm>
              <a:off x="3174" y="1611313"/>
              <a:ext cx="12188827" cy="0"/>
            </a:xfrm>
            <a:prstGeom prst="straightConnector1">
              <a:avLst/>
            </a:prstGeom>
            <a:noFill/>
            <a:ln w="9525" cap="flat" cmpd="sng">
              <a:solidFill>
                <a:srgbClr val="D8D8D8">
                  <a:alpha val="24705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3" name="Google Shape;23;p28"/>
            <p:cNvCxnSpPr/>
            <p:nvPr/>
          </p:nvCxnSpPr>
          <p:spPr>
            <a:xfrm>
              <a:off x="3174" y="2835275"/>
              <a:ext cx="12188827" cy="0"/>
            </a:xfrm>
            <a:prstGeom prst="straightConnector1">
              <a:avLst/>
            </a:prstGeom>
            <a:noFill/>
            <a:ln w="9525" cap="flat" cmpd="sng">
              <a:solidFill>
                <a:srgbClr val="D8D8D8">
                  <a:alpha val="24705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4" name="Google Shape;24;p28"/>
            <p:cNvCxnSpPr/>
            <p:nvPr/>
          </p:nvCxnSpPr>
          <p:spPr>
            <a:xfrm>
              <a:off x="3174" y="4060825"/>
              <a:ext cx="12188827" cy="0"/>
            </a:xfrm>
            <a:prstGeom prst="straightConnector1">
              <a:avLst/>
            </a:prstGeom>
            <a:noFill/>
            <a:ln w="9525" cap="flat" cmpd="sng">
              <a:solidFill>
                <a:srgbClr val="D8D8D8">
                  <a:alpha val="24705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5" name="Google Shape;25;p28"/>
            <p:cNvCxnSpPr/>
            <p:nvPr/>
          </p:nvCxnSpPr>
          <p:spPr>
            <a:xfrm>
              <a:off x="3174" y="5284788"/>
              <a:ext cx="12188827" cy="0"/>
            </a:xfrm>
            <a:prstGeom prst="straightConnector1">
              <a:avLst/>
            </a:prstGeom>
            <a:noFill/>
            <a:ln w="9525" cap="flat" cmpd="sng">
              <a:solidFill>
                <a:srgbClr val="D8D8D8">
                  <a:alpha val="24705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6" name="Google Shape;26;p28"/>
            <p:cNvCxnSpPr/>
            <p:nvPr/>
          </p:nvCxnSpPr>
          <p:spPr>
            <a:xfrm>
              <a:off x="3174" y="6510338"/>
              <a:ext cx="12188827" cy="0"/>
            </a:xfrm>
            <a:prstGeom prst="straightConnector1">
              <a:avLst/>
            </a:prstGeom>
            <a:noFill/>
            <a:ln w="9525" cap="flat" cmpd="sng">
              <a:solidFill>
                <a:srgbClr val="D8D8D8">
                  <a:alpha val="24705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grpSp>
          <p:nvGrpSpPr>
            <p:cNvPr id="27" name="Google Shape;27;p28"/>
            <p:cNvGrpSpPr/>
            <p:nvPr/>
          </p:nvGrpSpPr>
          <p:grpSpPr>
            <a:xfrm>
              <a:off x="-1" y="0"/>
              <a:ext cx="12192002" cy="6858000"/>
              <a:chOff x="-1" y="0"/>
              <a:chExt cx="12192002" cy="6858000"/>
            </a:xfrm>
          </p:grpSpPr>
          <p:cxnSp>
            <p:nvCxnSpPr>
              <p:cNvPr id="28" name="Google Shape;28;p28"/>
              <p:cNvCxnSpPr/>
              <p:nvPr/>
            </p:nvCxnSpPr>
            <p:spPr>
              <a:xfrm>
                <a:off x="225424" y="0"/>
                <a:ext cx="6816726" cy="68580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D8D8D8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29" name="Google Shape;29;p28"/>
              <p:cNvCxnSpPr/>
              <p:nvPr/>
            </p:nvCxnSpPr>
            <p:spPr>
              <a:xfrm>
                <a:off x="1449387" y="0"/>
                <a:ext cx="6815138" cy="68580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D8D8D8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30" name="Google Shape;30;p28"/>
              <p:cNvCxnSpPr/>
              <p:nvPr/>
            </p:nvCxnSpPr>
            <p:spPr>
              <a:xfrm>
                <a:off x="2665412" y="0"/>
                <a:ext cx="6816726" cy="68580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D8D8D8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31" name="Google Shape;31;p28"/>
              <p:cNvCxnSpPr/>
              <p:nvPr/>
            </p:nvCxnSpPr>
            <p:spPr>
              <a:xfrm>
                <a:off x="3884613" y="0"/>
                <a:ext cx="6816726" cy="68580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D8D8D8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32" name="Google Shape;32;p28"/>
              <p:cNvCxnSpPr/>
              <p:nvPr/>
            </p:nvCxnSpPr>
            <p:spPr>
              <a:xfrm>
                <a:off x="5106988" y="0"/>
                <a:ext cx="6815138" cy="68580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D8D8D8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grpSp>
            <p:nvGrpSpPr>
              <p:cNvPr id="33" name="Google Shape;33;p28"/>
              <p:cNvGrpSpPr/>
              <p:nvPr/>
            </p:nvGrpSpPr>
            <p:grpSpPr>
              <a:xfrm>
                <a:off x="6327775" y="0"/>
                <a:ext cx="5864226" cy="5899150"/>
                <a:chOff x="6327775" y="0"/>
                <a:chExt cx="5864226" cy="5899150"/>
              </a:xfrm>
            </p:grpSpPr>
            <p:cxnSp>
              <p:nvCxnSpPr>
                <p:cNvPr id="34" name="Google Shape;34;p28"/>
                <p:cNvCxnSpPr/>
                <p:nvPr/>
              </p:nvCxnSpPr>
              <p:spPr>
                <a:xfrm>
                  <a:off x="6327775" y="0"/>
                  <a:ext cx="5864226" cy="589915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D8D8D8">
                      <a:alpha val="24705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5" name="Google Shape;35;p28"/>
                <p:cNvCxnSpPr/>
                <p:nvPr/>
              </p:nvCxnSpPr>
              <p:spPr>
                <a:xfrm>
                  <a:off x="7548563" y="0"/>
                  <a:ext cx="4643438" cy="4672013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D8D8D8">
                      <a:alpha val="24705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6" name="Google Shape;36;p28"/>
                <p:cNvCxnSpPr/>
                <p:nvPr/>
              </p:nvCxnSpPr>
              <p:spPr>
                <a:xfrm>
                  <a:off x="8772525" y="0"/>
                  <a:ext cx="3419476" cy="3457575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D8D8D8">
                      <a:alpha val="24705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7" name="Google Shape;37;p28"/>
                <p:cNvCxnSpPr/>
                <p:nvPr/>
              </p:nvCxnSpPr>
              <p:spPr>
                <a:xfrm>
                  <a:off x="9982201" y="0"/>
                  <a:ext cx="2209800" cy="2227263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D8D8D8">
                      <a:alpha val="24705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8" name="Google Shape;38;p28"/>
                <p:cNvCxnSpPr/>
                <p:nvPr/>
              </p:nvCxnSpPr>
              <p:spPr>
                <a:xfrm>
                  <a:off x="11198226" y="0"/>
                  <a:ext cx="993775" cy="100330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D8D8D8">
                      <a:alpha val="24705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</p:grpSp>
          <p:cxnSp>
            <p:nvCxnSpPr>
              <p:cNvPr id="39" name="Google Shape;39;p28"/>
              <p:cNvCxnSpPr/>
              <p:nvPr/>
            </p:nvCxnSpPr>
            <p:spPr>
              <a:xfrm rot="10800000">
                <a:off x="-1" y="1012825"/>
                <a:ext cx="5829301" cy="5845175"/>
              </a:xfrm>
              <a:prstGeom prst="straightConnector1">
                <a:avLst/>
              </a:prstGeom>
              <a:noFill/>
              <a:ln w="9525" cap="flat" cmpd="sng">
                <a:solidFill>
                  <a:srgbClr val="D8D8D8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40" name="Google Shape;40;p28"/>
              <p:cNvCxnSpPr/>
              <p:nvPr/>
            </p:nvCxnSpPr>
            <p:spPr>
              <a:xfrm rot="10800000">
                <a:off x="-1" y="2227263"/>
                <a:ext cx="4614864" cy="4630737"/>
              </a:xfrm>
              <a:prstGeom prst="straightConnector1">
                <a:avLst/>
              </a:prstGeom>
              <a:noFill/>
              <a:ln w="9525" cap="flat" cmpd="sng">
                <a:solidFill>
                  <a:srgbClr val="D8D8D8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41" name="Google Shape;41;p28"/>
              <p:cNvCxnSpPr/>
              <p:nvPr/>
            </p:nvCxnSpPr>
            <p:spPr>
              <a:xfrm rot="10800000">
                <a:off x="-1" y="3432175"/>
                <a:ext cx="3398839" cy="3425825"/>
              </a:xfrm>
              <a:prstGeom prst="straightConnector1">
                <a:avLst/>
              </a:prstGeom>
              <a:noFill/>
              <a:ln w="9525" cap="flat" cmpd="sng">
                <a:solidFill>
                  <a:srgbClr val="D8D8D8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42" name="Google Shape;42;p28"/>
              <p:cNvCxnSpPr/>
              <p:nvPr/>
            </p:nvCxnSpPr>
            <p:spPr>
              <a:xfrm rot="10800000">
                <a:off x="-1" y="4651375"/>
                <a:ext cx="2197100" cy="2206625"/>
              </a:xfrm>
              <a:prstGeom prst="straightConnector1">
                <a:avLst/>
              </a:prstGeom>
              <a:noFill/>
              <a:ln w="9525" cap="flat" cmpd="sng">
                <a:solidFill>
                  <a:srgbClr val="D8D8D8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43" name="Google Shape;43;p28"/>
              <p:cNvCxnSpPr/>
              <p:nvPr/>
            </p:nvCxnSpPr>
            <p:spPr>
              <a:xfrm rot="10800000">
                <a:off x="-1" y="5864225"/>
                <a:ext cx="987425" cy="993775"/>
              </a:xfrm>
              <a:prstGeom prst="straightConnector1">
                <a:avLst/>
              </a:prstGeom>
              <a:noFill/>
              <a:ln w="9525" cap="flat" cmpd="sng">
                <a:solidFill>
                  <a:srgbClr val="D8D8D8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</p:grpSp>
        <p:grpSp>
          <p:nvGrpSpPr>
            <p:cNvPr id="44" name="Google Shape;44;p28"/>
            <p:cNvGrpSpPr/>
            <p:nvPr/>
          </p:nvGrpSpPr>
          <p:grpSpPr>
            <a:xfrm flipH="1">
              <a:off x="-1" y="0"/>
              <a:ext cx="12192002" cy="6858000"/>
              <a:chOff x="-1" y="0"/>
              <a:chExt cx="12192002" cy="6858000"/>
            </a:xfrm>
          </p:grpSpPr>
          <p:cxnSp>
            <p:nvCxnSpPr>
              <p:cNvPr id="45" name="Google Shape;45;p28"/>
              <p:cNvCxnSpPr/>
              <p:nvPr/>
            </p:nvCxnSpPr>
            <p:spPr>
              <a:xfrm>
                <a:off x="225424" y="0"/>
                <a:ext cx="6816726" cy="68580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D8D8D8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46" name="Google Shape;46;p28"/>
              <p:cNvCxnSpPr/>
              <p:nvPr/>
            </p:nvCxnSpPr>
            <p:spPr>
              <a:xfrm>
                <a:off x="1449386" y="0"/>
                <a:ext cx="6815139" cy="68580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D8D8D8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47" name="Google Shape;47;p28"/>
              <p:cNvCxnSpPr/>
              <p:nvPr/>
            </p:nvCxnSpPr>
            <p:spPr>
              <a:xfrm>
                <a:off x="2665411" y="0"/>
                <a:ext cx="6816726" cy="68580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D8D8D8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48" name="Google Shape;48;p28"/>
              <p:cNvCxnSpPr/>
              <p:nvPr/>
            </p:nvCxnSpPr>
            <p:spPr>
              <a:xfrm>
                <a:off x="3884612" y="0"/>
                <a:ext cx="6816726" cy="68580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D8D8D8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49" name="Google Shape;49;p28"/>
              <p:cNvCxnSpPr/>
              <p:nvPr/>
            </p:nvCxnSpPr>
            <p:spPr>
              <a:xfrm>
                <a:off x="5106987" y="0"/>
                <a:ext cx="6815139" cy="68580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D8D8D8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grpSp>
            <p:nvGrpSpPr>
              <p:cNvPr id="50" name="Google Shape;50;p28"/>
              <p:cNvGrpSpPr/>
              <p:nvPr/>
            </p:nvGrpSpPr>
            <p:grpSpPr>
              <a:xfrm>
                <a:off x="6327775" y="0"/>
                <a:ext cx="5864226" cy="5899150"/>
                <a:chOff x="6327775" y="0"/>
                <a:chExt cx="5864226" cy="5899150"/>
              </a:xfrm>
            </p:grpSpPr>
            <p:cxnSp>
              <p:nvCxnSpPr>
                <p:cNvPr id="51" name="Google Shape;51;p28"/>
                <p:cNvCxnSpPr/>
                <p:nvPr/>
              </p:nvCxnSpPr>
              <p:spPr>
                <a:xfrm>
                  <a:off x="6327775" y="0"/>
                  <a:ext cx="5864226" cy="589915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D8D8D8">
                      <a:alpha val="24705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2" name="Google Shape;52;p28"/>
                <p:cNvCxnSpPr/>
                <p:nvPr/>
              </p:nvCxnSpPr>
              <p:spPr>
                <a:xfrm>
                  <a:off x="7548562" y="0"/>
                  <a:ext cx="4643439" cy="4672013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D8D8D8">
                      <a:alpha val="24705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3" name="Google Shape;53;p28"/>
                <p:cNvCxnSpPr/>
                <p:nvPr/>
              </p:nvCxnSpPr>
              <p:spPr>
                <a:xfrm>
                  <a:off x="8772525" y="0"/>
                  <a:ext cx="3419476" cy="3457575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D8D8D8">
                      <a:alpha val="24705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4" name="Google Shape;54;p28"/>
                <p:cNvCxnSpPr/>
                <p:nvPr/>
              </p:nvCxnSpPr>
              <p:spPr>
                <a:xfrm>
                  <a:off x="9982201" y="0"/>
                  <a:ext cx="2209800" cy="2227263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D8D8D8">
                      <a:alpha val="24705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5" name="Google Shape;55;p28"/>
                <p:cNvCxnSpPr/>
                <p:nvPr/>
              </p:nvCxnSpPr>
              <p:spPr>
                <a:xfrm>
                  <a:off x="11198226" y="0"/>
                  <a:ext cx="993775" cy="100330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D8D8D8">
                      <a:alpha val="24705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</p:grpSp>
          <p:cxnSp>
            <p:nvCxnSpPr>
              <p:cNvPr id="56" name="Google Shape;56;p28"/>
              <p:cNvCxnSpPr/>
              <p:nvPr/>
            </p:nvCxnSpPr>
            <p:spPr>
              <a:xfrm rot="10800000">
                <a:off x="-1" y="1012825"/>
                <a:ext cx="5829301" cy="5845175"/>
              </a:xfrm>
              <a:prstGeom prst="straightConnector1">
                <a:avLst/>
              </a:prstGeom>
              <a:noFill/>
              <a:ln w="9525" cap="flat" cmpd="sng">
                <a:solidFill>
                  <a:srgbClr val="D8D8D8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57" name="Google Shape;57;p28"/>
              <p:cNvCxnSpPr/>
              <p:nvPr/>
            </p:nvCxnSpPr>
            <p:spPr>
              <a:xfrm rot="10800000">
                <a:off x="-1" y="2227263"/>
                <a:ext cx="4614863" cy="4630737"/>
              </a:xfrm>
              <a:prstGeom prst="straightConnector1">
                <a:avLst/>
              </a:prstGeom>
              <a:noFill/>
              <a:ln w="9525" cap="flat" cmpd="sng">
                <a:solidFill>
                  <a:srgbClr val="D8D8D8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58" name="Google Shape;58;p28"/>
              <p:cNvCxnSpPr/>
              <p:nvPr/>
            </p:nvCxnSpPr>
            <p:spPr>
              <a:xfrm rot="10800000">
                <a:off x="-1" y="3432175"/>
                <a:ext cx="3398838" cy="3425825"/>
              </a:xfrm>
              <a:prstGeom prst="straightConnector1">
                <a:avLst/>
              </a:prstGeom>
              <a:noFill/>
              <a:ln w="9525" cap="flat" cmpd="sng">
                <a:solidFill>
                  <a:srgbClr val="D8D8D8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59" name="Google Shape;59;p28"/>
              <p:cNvCxnSpPr/>
              <p:nvPr/>
            </p:nvCxnSpPr>
            <p:spPr>
              <a:xfrm rot="10800000">
                <a:off x="-1" y="4651375"/>
                <a:ext cx="2197100" cy="2206625"/>
              </a:xfrm>
              <a:prstGeom prst="straightConnector1">
                <a:avLst/>
              </a:prstGeom>
              <a:noFill/>
              <a:ln w="9525" cap="flat" cmpd="sng">
                <a:solidFill>
                  <a:srgbClr val="D8D8D8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60" name="Google Shape;60;p28"/>
              <p:cNvCxnSpPr/>
              <p:nvPr/>
            </p:nvCxnSpPr>
            <p:spPr>
              <a:xfrm rot="10800000">
                <a:off x="-1" y="5864225"/>
                <a:ext cx="987425" cy="993775"/>
              </a:xfrm>
              <a:prstGeom prst="straightConnector1">
                <a:avLst/>
              </a:prstGeom>
              <a:noFill/>
              <a:ln w="9525" cap="flat" cmpd="sng">
                <a:solidFill>
                  <a:srgbClr val="D8D8D8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</p:grpSp>
      </p:grpSp>
      <p:sp>
        <p:nvSpPr>
          <p:cNvPr id="61" name="Google Shape;61;p28"/>
          <p:cNvSpPr txBox="1">
            <a:spLocks noGrp="1"/>
          </p:cNvSpPr>
          <p:nvPr>
            <p:ph type="title"/>
          </p:nvPr>
        </p:nvSpPr>
        <p:spPr>
          <a:xfrm>
            <a:off x="1295400" y="503238"/>
            <a:ext cx="96012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2" name="Google Shape;62;p28"/>
          <p:cNvSpPr txBox="1">
            <a:spLocks noGrp="1"/>
          </p:cNvSpPr>
          <p:nvPr>
            <p:ph type="body" idx="1"/>
          </p:nvPr>
        </p:nvSpPr>
        <p:spPr>
          <a:xfrm>
            <a:off x="1295400" y="1981200"/>
            <a:ext cx="9601200" cy="38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55600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▪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▪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▪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▪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▪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▪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▪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▪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3" name="Google Shape;63;p28"/>
          <p:cNvSpPr txBox="1">
            <a:spLocks noGrp="1"/>
          </p:cNvSpPr>
          <p:nvPr>
            <p:ph type="dt" idx="10"/>
          </p:nvPr>
        </p:nvSpPr>
        <p:spPr>
          <a:xfrm>
            <a:off x="9294813" y="6289675"/>
            <a:ext cx="965200" cy="222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 u="none" strike="noStrike" cap="none">
                <a:solidFill>
                  <a:srgbClr val="95959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4" name="Google Shape;64;p28"/>
          <p:cNvSpPr txBox="1">
            <a:spLocks noGrp="1"/>
          </p:cNvSpPr>
          <p:nvPr>
            <p:ph type="ftr" idx="11"/>
          </p:nvPr>
        </p:nvSpPr>
        <p:spPr>
          <a:xfrm>
            <a:off x="609600" y="6289675"/>
            <a:ext cx="6127750" cy="222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 u="none" strike="noStrike" cap="none">
                <a:solidFill>
                  <a:srgbClr val="95959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5" name="Google Shape;65;p28"/>
          <p:cNvSpPr txBox="1">
            <a:spLocks noGrp="1"/>
          </p:cNvSpPr>
          <p:nvPr>
            <p:ph type="sldNum" idx="12"/>
          </p:nvPr>
        </p:nvSpPr>
        <p:spPr>
          <a:xfrm>
            <a:off x="10664825" y="6289675"/>
            <a:ext cx="919163" cy="222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800" b="0" i="0" u="none" strike="noStrike" cap="none">
                <a:solidFill>
                  <a:srgbClr val="95979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800" b="0" i="0" u="none" strike="noStrike" cap="none">
                <a:solidFill>
                  <a:srgbClr val="95979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800" b="0" i="0" u="none" strike="noStrike" cap="none">
                <a:solidFill>
                  <a:srgbClr val="95979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800" b="0" i="0" u="none" strike="noStrike" cap="none">
                <a:solidFill>
                  <a:srgbClr val="95979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800" b="0" i="0" u="none" strike="noStrike" cap="none">
                <a:solidFill>
                  <a:srgbClr val="95979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800" b="0" i="0" u="none" strike="noStrike" cap="none">
                <a:solidFill>
                  <a:srgbClr val="95979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800" b="0" i="0" u="none" strike="noStrike" cap="none">
                <a:solidFill>
                  <a:srgbClr val="95979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800" b="0" i="0" u="none" strike="noStrike" cap="none">
                <a:solidFill>
                  <a:srgbClr val="95979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800" b="0" i="0" u="none" strike="noStrike" cap="none">
                <a:solidFill>
                  <a:srgbClr val="95979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  <p:cxnSp>
        <p:nvCxnSpPr>
          <p:cNvPr id="66" name="Google Shape;66;p28"/>
          <p:cNvCxnSpPr/>
          <p:nvPr/>
        </p:nvCxnSpPr>
        <p:spPr>
          <a:xfrm>
            <a:off x="609600" y="6172200"/>
            <a:ext cx="10972800" cy="0"/>
          </a:xfrm>
          <a:prstGeom prst="straightConnector1">
            <a:avLst/>
          </a:prstGeom>
          <a:noFill/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52999">
              <a:srgbClr val="FFFFFF"/>
            </a:gs>
            <a:gs pos="100000">
              <a:srgbClr val="F2F2F2">
                <a:alpha val="64705"/>
              </a:srgbClr>
            </a:gs>
          </a:gsLst>
          <a:lin ang="5400000" scaled="0"/>
        </a:gradFill>
        <a:effectLst/>
      </p:bgPr>
    </p:bg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9" name="Google Shape;389;p31"/>
          <p:cNvGrpSpPr/>
          <p:nvPr/>
        </p:nvGrpSpPr>
        <p:grpSpPr>
          <a:xfrm>
            <a:off x="-53" y="-50"/>
            <a:ext cx="12192044" cy="6858041"/>
            <a:chOff x="-41" y="-39"/>
            <a:chExt cx="12192042" cy="6858039"/>
          </a:xfrm>
        </p:grpSpPr>
        <p:cxnSp>
          <p:nvCxnSpPr>
            <p:cNvPr id="390" name="Google Shape;390;p31"/>
            <p:cNvCxnSpPr/>
            <p:nvPr/>
          </p:nvCxnSpPr>
          <p:spPr>
            <a:xfrm flipH="1">
              <a:off x="609595" y="-4"/>
              <a:ext cx="5" cy="6858004"/>
            </a:xfrm>
            <a:prstGeom prst="straightConnector1">
              <a:avLst/>
            </a:prstGeom>
            <a:noFill/>
            <a:ln w="9525" cap="flat" cmpd="sng">
              <a:solidFill>
                <a:srgbClr val="D8D8D8">
                  <a:alpha val="24705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391" name="Google Shape;391;p31"/>
            <p:cNvCxnSpPr/>
            <p:nvPr/>
          </p:nvCxnSpPr>
          <p:spPr>
            <a:xfrm flipH="1">
              <a:off x="1828795" y="-4"/>
              <a:ext cx="5" cy="6858004"/>
            </a:xfrm>
            <a:prstGeom prst="straightConnector1">
              <a:avLst/>
            </a:prstGeom>
            <a:noFill/>
            <a:ln w="9525" cap="flat" cmpd="sng">
              <a:solidFill>
                <a:srgbClr val="D8D8D8">
                  <a:alpha val="24705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392" name="Google Shape;392;p31"/>
            <p:cNvCxnSpPr/>
            <p:nvPr/>
          </p:nvCxnSpPr>
          <p:spPr>
            <a:xfrm flipH="1">
              <a:off x="3047995" y="-4"/>
              <a:ext cx="5" cy="6858004"/>
            </a:xfrm>
            <a:prstGeom prst="straightConnector1">
              <a:avLst/>
            </a:prstGeom>
            <a:noFill/>
            <a:ln w="9525" cap="flat" cmpd="sng">
              <a:solidFill>
                <a:srgbClr val="D8D8D8">
                  <a:alpha val="24705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393" name="Google Shape;393;p31"/>
            <p:cNvCxnSpPr/>
            <p:nvPr/>
          </p:nvCxnSpPr>
          <p:spPr>
            <a:xfrm flipH="1">
              <a:off x="4267196" y="-4"/>
              <a:ext cx="5" cy="6858004"/>
            </a:xfrm>
            <a:prstGeom prst="straightConnector1">
              <a:avLst/>
            </a:prstGeom>
            <a:noFill/>
            <a:ln w="9525" cap="flat" cmpd="sng">
              <a:solidFill>
                <a:srgbClr val="D8D8D8">
                  <a:alpha val="24705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394" name="Google Shape;394;p31"/>
            <p:cNvCxnSpPr/>
            <p:nvPr/>
          </p:nvCxnSpPr>
          <p:spPr>
            <a:xfrm flipH="1">
              <a:off x="5486396" y="-4"/>
              <a:ext cx="5" cy="6858004"/>
            </a:xfrm>
            <a:prstGeom prst="straightConnector1">
              <a:avLst/>
            </a:prstGeom>
            <a:noFill/>
            <a:ln w="9525" cap="flat" cmpd="sng">
              <a:solidFill>
                <a:srgbClr val="D8D8D8">
                  <a:alpha val="24705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395" name="Google Shape;395;p31"/>
            <p:cNvCxnSpPr/>
            <p:nvPr/>
          </p:nvCxnSpPr>
          <p:spPr>
            <a:xfrm flipH="1">
              <a:off x="6705596" y="-4"/>
              <a:ext cx="4" cy="6858004"/>
            </a:xfrm>
            <a:prstGeom prst="straightConnector1">
              <a:avLst/>
            </a:prstGeom>
            <a:noFill/>
            <a:ln w="9525" cap="flat" cmpd="sng">
              <a:solidFill>
                <a:srgbClr val="D8D8D8">
                  <a:alpha val="24705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396" name="Google Shape;396;p31"/>
            <p:cNvCxnSpPr/>
            <p:nvPr/>
          </p:nvCxnSpPr>
          <p:spPr>
            <a:xfrm flipH="1">
              <a:off x="7924796" y="-4"/>
              <a:ext cx="4" cy="6858004"/>
            </a:xfrm>
            <a:prstGeom prst="straightConnector1">
              <a:avLst/>
            </a:prstGeom>
            <a:noFill/>
            <a:ln w="9525" cap="flat" cmpd="sng">
              <a:solidFill>
                <a:srgbClr val="D8D8D8">
                  <a:alpha val="24705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397" name="Google Shape;397;p31"/>
            <p:cNvCxnSpPr/>
            <p:nvPr/>
          </p:nvCxnSpPr>
          <p:spPr>
            <a:xfrm flipH="1">
              <a:off x="9143997" y="-4"/>
              <a:ext cx="5" cy="6858004"/>
            </a:xfrm>
            <a:prstGeom prst="straightConnector1">
              <a:avLst/>
            </a:prstGeom>
            <a:noFill/>
            <a:ln w="9525" cap="flat" cmpd="sng">
              <a:solidFill>
                <a:srgbClr val="D8D8D8">
                  <a:alpha val="24705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398" name="Google Shape;398;p31"/>
            <p:cNvCxnSpPr/>
            <p:nvPr/>
          </p:nvCxnSpPr>
          <p:spPr>
            <a:xfrm flipH="1">
              <a:off x="10363197" y="-4"/>
              <a:ext cx="5" cy="6858004"/>
            </a:xfrm>
            <a:prstGeom prst="straightConnector1">
              <a:avLst/>
            </a:prstGeom>
            <a:noFill/>
            <a:ln w="9525" cap="flat" cmpd="sng">
              <a:solidFill>
                <a:srgbClr val="D8D8D8">
                  <a:alpha val="24705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399" name="Google Shape;399;p31"/>
            <p:cNvCxnSpPr/>
            <p:nvPr/>
          </p:nvCxnSpPr>
          <p:spPr>
            <a:xfrm flipH="1">
              <a:off x="11582397" y="-4"/>
              <a:ext cx="5" cy="6858004"/>
            </a:xfrm>
            <a:prstGeom prst="straightConnector1">
              <a:avLst/>
            </a:prstGeom>
            <a:noFill/>
            <a:ln w="9525" cap="flat" cmpd="sng">
              <a:solidFill>
                <a:srgbClr val="D8D8D8">
                  <a:alpha val="24705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400" name="Google Shape;400;p31"/>
            <p:cNvCxnSpPr/>
            <p:nvPr/>
          </p:nvCxnSpPr>
          <p:spPr>
            <a:xfrm>
              <a:off x="3169" y="385759"/>
              <a:ext cx="12188832" cy="1"/>
            </a:xfrm>
            <a:prstGeom prst="straightConnector1">
              <a:avLst/>
            </a:prstGeom>
            <a:noFill/>
            <a:ln w="9525" cap="flat" cmpd="sng">
              <a:solidFill>
                <a:srgbClr val="D8D8D8">
                  <a:alpha val="24705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401" name="Google Shape;401;p31"/>
            <p:cNvCxnSpPr/>
            <p:nvPr/>
          </p:nvCxnSpPr>
          <p:spPr>
            <a:xfrm>
              <a:off x="3169" y="1611310"/>
              <a:ext cx="12188832" cy="1"/>
            </a:xfrm>
            <a:prstGeom prst="straightConnector1">
              <a:avLst/>
            </a:prstGeom>
            <a:noFill/>
            <a:ln w="9525" cap="flat" cmpd="sng">
              <a:solidFill>
                <a:srgbClr val="D8D8D8">
                  <a:alpha val="24705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402" name="Google Shape;402;p31"/>
            <p:cNvCxnSpPr/>
            <p:nvPr/>
          </p:nvCxnSpPr>
          <p:spPr>
            <a:xfrm>
              <a:off x="3169" y="2835272"/>
              <a:ext cx="12188832" cy="1"/>
            </a:xfrm>
            <a:prstGeom prst="straightConnector1">
              <a:avLst/>
            </a:prstGeom>
            <a:noFill/>
            <a:ln w="9525" cap="flat" cmpd="sng">
              <a:solidFill>
                <a:srgbClr val="D8D8D8">
                  <a:alpha val="24705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403" name="Google Shape;403;p31"/>
            <p:cNvCxnSpPr/>
            <p:nvPr/>
          </p:nvCxnSpPr>
          <p:spPr>
            <a:xfrm>
              <a:off x="3169" y="4060823"/>
              <a:ext cx="12188832" cy="1"/>
            </a:xfrm>
            <a:prstGeom prst="straightConnector1">
              <a:avLst/>
            </a:prstGeom>
            <a:noFill/>
            <a:ln w="9525" cap="flat" cmpd="sng">
              <a:solidFill>
                <a:srgbClr val="D8D8D8">
                  <a:alpha val="24705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404" name="Google Shape;404;p31"/>
            <p:cNvCxnSpPr/>
            <p:nvPr/>
          </p:nvCxnSpPr>
          <p:spPr>
            <a:xfrm>
              <a:off x="3169" y="5284786"/>
              <a:ext cx="12188832" cy="1"/>
            </a:xfrm>
            <a:prstGeom prst="straightConnector1">
              <a:avLst/>
            </a:prstGeom>
            <a:noFill/>
            <a:ln w="9525" cap="flat" cmpd="sng">
              <a:solidFill>
                <a:srgbClr val="D8D8D8">
                  <a:alpha val="24705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405" name="Google Shape;405;p31"/>
            <p:cNvCxnSpPr/>
            <p:nvPr/>
          </p:nvCxnSpPr>
          <p:spPr>
            <a:xfrm>
              <a:off x="3169" y="6510338"/>
              <a:ext cx="12188832" cy="1"/>
            </a:xfrm>
            <a:prstGeom prst="straightConnector1">
              <a:avLst/>
            </a:prstGeom>
            <a:noFill/>
            <a:ln w="9525" cap="flat" cmpd="sng">
              <a:solidFill>
                <a:srgbClr val="D8D8D8">
                  <a:alpha val="24705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grpSp>
          <p:nvGrpSpPr>
            <p:cNvPr id="406" name="Google Shape;406;p31"/>
            <p:cNvGrpSpPr/>
            <p:nvPr/>
          </p:nvGrpSpPr>
          <p:grpSpPr>
            <a:xfrm>
              <a:off x="-14" y="-21"/>
              <a:ext cx="12192012" cy="6858014"/>
              <a:chOff x="-7" y="-12"/>
              <a:chExt cx="12192010" cy="6858013"/>
            </a:xfrm>
          </p:grpSpPr>
          <p:cxnSp>
            <p:nvCxnSpPr>
              <p:cNvPr id="407" name="Google Shape;407;p31"/>
              <p:cNvCxnSpPr/>
              <p:nvPr/>
            </p:nvCxnSpPr>
            <p:spPr>
              <a:xfrm>
                <a:off x="225417" y="-11"/>
                <a:ext cx="6816729" cy="6858012"/>
              </a:xfrm>
              <a:prstGeom prst="straightConnector1">
                <a:avLst/>
              </a:prstGeom>
              <a:noFill/>
              <a:ln w="9525" cap="flat" cmpd="sng">
                <a:solidFill>
                  <a:srgbClr val="D8D8D8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408" name="Google Shape;408;p31"/>
              <p:cNvCxnSpPr/>
              <p:nvPr/>
            </p:nvCxnSpPr>
            <p:spPr>
              <a:xfrm>
                <a:off x="1449380" y="-9"/>
                <a:ext cx="6815142" cy="6858008"/>
              </a:xfrm>
              <a:prstGeom prst="straightConnector1">
                <a:avLst/>
              </a:prstGeom>
              <a:noFill/>
              <a:ln w="9525" cap="flat" cmpd="sng">
                <a:solidFill>
                  <a:srgbClr val="D8D8D8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409" name="Google Shape;409;p31"/>
              <p:cNvCxnSpPr/>
              <p:nvPr/>
            </p:nvCxnSpPr>
            <p:spPr>
              <a:xfrm>
                <a:off x="2665406" y="-11"/>
                <a:ext cx="6816728" cy="6858012"/>
              </a:xfrm>
              <a:prstGeom prst="straightConnector1">
                <a:avLst/>
              </a:prstGeom>
              <a:noFill/>
              <a:ln w="9525" cap="flat" cmpd="sng">
                <a:solidFill>
                  <a:srgbClr val="D8D8D8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410" name="Google Shape;410;p31"/>
              <p:cNvCxnSpPr/>
              <p:nvPr/>
            </p:nvCxnSpPr>
            <p:spPr>
              <a:xfrm>
                <a:off x="3884607" y="-11"/>
                <a:ext cx="6816728" cy="6858012"/>
              </a:xfrm>
              <a:prstGeom prst="straightConnector1">
                <a:avLst/>
              </a:prstGeom>
              <a:noFill/>
              <a:ln w="9525" cap="flat" cmpd="sng">
                <a:solidFill>
                  <a:srgbClr val="D8D8D8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411" name="Google Shape;411;p31"/>
              <p:cNvCxnSpPr/>
              <p:nvPr/>
            </p:nvCxnSpPr>
            <p:spPr>
              <a:xfrm>
                <a:off x="5106982" y="-9"/>
                <a:ext cx="6815142" cy="6858008"/>
              </a:xfrm>
              <a:prstGeom prst="straightConnector1">
                <a:avLst/>
              </a:prstGeom>
              <a:noFill/>
              <a:ln w="9525" cap="flat" cmpd="sng">
                <a:solidFill>
                  <a:srgbClr val="D8D8D8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grpSp>
            <p:nvGrpSpPr>
              <p:cNvPr id="412" name="Google Shape;412;p31"/>
              <p:cNvGrpSpPr/>
              <p:nvPr/>
            </p:nvGrpSpPr>
            <p:grpSpPr>
              <a:xfrm>
                <a:off x="6327766" y="-12"/>
                <a:ext cx="5864237" cy="5899163"/>
                <a:chOff x="-2" y="-2"/>
                <a:chExt cx="5864235" cy="5899161"/>
              </a:xfrm>
            </p:grpSpPr>
            <p:cxnSp>
              <p:nvCxnSpPr>
                <p:cNvPr id="413" name="Google Shape;413;p31"/>
                <p:cNvCxnSpPr/>
                <p:nvPr/>
              </p:nvCxnSpPr>
              <p:spPr>
                <a:xfrm>
                  <a:off x="-2" y="0"/>
                  <a:ext cx="5864235" cy="5899159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D8D8D8">
                      <a:alpha val="24705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14" name="Google Shape;414;p31"/>
                <p:cNvCxnSpPr/>
                <p:nvPr/>
              </p:nvCxnSpPr>
              <p:spPr>
                <a:xfrm>
                  <a:off x="1220787" y="0"/>
                  <a:ext cx="4643446" cy="467202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D8D8D8">
                      <a:alpha val="24705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15" name="Google Shape;415;p31"/>
                <p:cNvCxnSpPr/>
                <p:nvPr/>
              </p:nvCxnSpPr>
              <p:spPr>
                <a:xfrm>
                  <a:off x="2444750" y="0"/>
                  <a:ext cx="3419482" cy="345758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D8D8D8">
                      <a:alpha val="24705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16" name="Google Shape;416;p31"/>
                <p:cNvCxnSpPr/>
                <p:nvPr/>
              </p:nvCxnSpPr>
              <p:spPr>
                <a:xfrm>
                  <a:off x="3654428" y="-2"/>
                  <a:ext cx="2209804" cy="2227269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D8D8D8">
                      <a:alpha val="24705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17" name="Google Shape;417;p31"/>
                <p:cNvCxnSpPr/>
                <p:nvPr/>
              </p:nvCxnSpPr>
              <p:spPr>
                <a:xfrm>
                  <a:off x="4870454" y="0"/>
                  <a:ext cx="993778" cy="1003301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D8D8D8">
                      <a:alpha val="24705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</p:grpSp>
          <p:cxnSp>
            <p:nvCxnSpPr>
              <p:cNvPr id="418" name="Google Shape;418;p31"/>
              <p:cNvCxnSpPr/>
              <p:nvPr/>
            </p:nvCxnSpPr>
            <p:spPr>
              <a:xfrm rot="10800000">
                <a:off x="-7" y="1012818"/>
                <a:ext cx="5829305" cy="5845183"/>
              </a:xfrm>
              <a:prstGeom prst="straightConnector1">
                <a:avLst/>
              </a:prstGeom>
              <a:noFill/>
              <a:ln w="9525" cap="flat" cmpd="sng">
                <a:solidFill>
                  <a:srgbClr val="D8D8D8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419" name="Google Shape;419;p31"/>
              <p:cNvCxnSpPr/>
              <p:nvPr/>
            </p:nvCxnSpPr>
            <p:spPr>
              <a:xfrm rot="10800000">
                <a:off x="-7" y="2227257"/>
                <a:ext cx="4614867" cy="4630744"/>
              </a:xfrm>
              <a:prstGeom prst="straightConnector1">
                <a:avLst/>
              </a:prstGeom>
              <a:noFill/>
              <a:ln w="9525" cap="flat" cmpd="sng">
                <a:solidFill>
                  <a:srgbClr val="D8D8D8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420" name="Google Shape;420;p31"/>
              <p:cNvCxnSpPr/>
              <p:nvPr/>
            </p:nvCxnSpPr>
            <p:spPr>
              <a:xfrm rot="10800000">
                <a:off x="-7" y="3432171"/>
                <a:ext cx="3398841" cy="3425829"/>
              </a:xfrm>
              <a:prstGeom prst="straightConnector1">
                <a:avLst/>
              </a:prstGeom>
              <a:noFill/>
              <a:ln w="9525" cap="flat" cmpd="sng">
                <a:solidFill>
                  <a:srgbClr val="D8D8D8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421" name="Google Shape;421;p31"/>
              <p:cNvCxnSpPr/>
              <p:nvPr/>
            </p:nvCxnSpPr>
            <p:spPr>
              <a:xfrm rot="10800000">
                <a:off x="-7" y="4651371"/>
                <a:ext cx="2197102" cy="2206630"/>
              </a:xfrm>
              <a:prstGeom prst="straightConnector1">
                <a:avLst/>
              </a:prstGeom>
              <a:noFill/>
              <a:ln w="9525" cap="flat" cmpd="sng">
                <a:solidFill>
                  <a:srgbClr val="D8D8D8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422" name="Google Shape;422;p31"/>
              <p:cNvCxnSpPr/>
              <p:nvPr/>
            </p:nvCxnSpPr>
            <p:spPr>
              <a:xfrm rot="10800000">
                <a:off x="-7" y="5864222"/>
                <a:ext cx="987427" cy="993779"/>
              </a:xfrm>
              <a:prstGeom prst="straightConnector1">
                <a:avLst/>
              </a:prstGeom>
              <a:noFill/>
              <a:ln w="9525" cap="flat" cmpd="sng">
                <a:solidFill>
                  <a:srgbClr val="D8D8D8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</p:grpSp>
        <p:grpSp>
          <p:nvGrpSpPr>
            <p:cNvPr id="423" name="Google Shape;423;p31"/>
            <p:cNvGrpSpPr/>
            <p:nvPr/>
          </p:nvGrpSpPr>
          <p:grpSpPr>
            <a:xfrm>
              <a:off x="-41" y="-39"/>
              <a:ext cx="12192031" cy="6858030"/>
              <a:chOff x="-28" y="-26"/>
              <a:chExt cx="12192029" cy="6858028"/>
            </a:xfrm>
          </p:grpSpPr>
          <p:cxnSp>
            <p:nvCxnSpPr>
              <p:cNvPr id="424" name="Google Shape;424;p31"/>
              <p:cNvCxnSpPr/>
              <p:nvPr/>
            </p:nvCxnSpPr>
            <p:spPr>
              <a:xfrm flipH="1">
                <a:off x="5149845" y="-9"/>
                <a:ext cx="6816730" cy="6858010"/>
              </a:xfrm>
              <a:prstGeom prst="straightConnector1">
                <a:avLst/>
              </a:prstGeom>
              <a:noFill/>
              <a:ln w="9525" cap="flat" cmpd="sng">
                <a:solidFill>
                  <a:srgbClr val="D8D8D8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425" name="Google Shape;425;p31"/>
              <p:cNvCxnSpPr/>
              <p:nvPr/>
            </p:nvCxnSpPr>
            <p:spPr>
              <a:xfrm flipH="1">
                <a:off x="3927470" y="-7"/>
                <a:ext cx="6815142" cy="6858009"/>
              </a:xfrm>
              <a:prstGeom prst="straightConnector1">
                <a:avLst/>
              </a:prstGeom>
              <a:noFill/>
              <a:ln w="9525" cap="flat" cmpd="sng">
                <a:solidFill>
                  <a:srgbClr val="D8D8D8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426" name="Google Shape;426;p31"/>
              <p:cNvCxnSpPr/>
              <p:nvPr/>
            </p:nvCxnSpPr>
            <p:spPr>
              <a:xfrm flipH="1">
                <a:off x="2709856" y="-9"/>
                <a:ext cx="6816730" cy="6858010"/>
              </a:xfrm>
              <a:prstGeom prst="straightConnector1">
                <a:avLst/>
              </a:prstGeom>
              <a:noFill/>
              <a:ln w="9525" cap="flat" cmpd="sng">
                <a:solidFill>
                  <a:srgbClr val="D8D8D8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427" name="Google Shape;427;p31"/>
              <p:cNvCxnSpPr/>
              <p:nvPr/>
            </p:nvCxnSpPr>
            <p:spPr>
              <a:xfrm flipH="1">
                <a:off x="1490655" y="-9"/>
                <a:ext cx="6816731" cy="6858011"/>
              </a:xfrm>
              <a:prstGeom prst="straightConnector1">
                <a:avLst/>
              </a:prstGeom>
              <a:noFill/>
              <a:ln w="9525" cap="flat" cmpd="sng">
                <a:solidFill>
                  <a:srgbClr val="D8D8D8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428" name="Google Shape;428;p31"/>
              <p:cNvCxnSpPr/>
              <p:nvPr/>
            </p:nvCxnSpPr>
            <p:spPr>
              <a:xfrm flipH="1">
                <a:off x="269867" y="-7"/>
                <a:ext cx="6815142" cy="6858009"/>
              </a:xfrm>
              <a:prstGeom prst="straightConnector1">
                <a:avLst/>
              </a:prstGeom>
              <a:noFill/>
              <a:ln w="9525" cap="flat" cmpd="sng">
                <a:solidFill>
                  <a:srgbClr val="D8D8D8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grpSp>
            <p:nvGrpSpPr>
              <p:cNvPr id="429" name="Google Shape;429;p31"/>
              <p:cNvGrpSpPr/>
              <p:nvPr/>
            </p:nvGrpSpPr>
            <p:grpSpPr>
              <a:xfrm>
                <a:off x="-28" y="-26"/>
                <a:ext cx="5864237" cy="5899161"/>
                <a:chOff x="-14" y="-13"/>
                <a:chExt cx="5864236" cy="5899160"/>
              </a:xfrm>
            </p:grpSpPr>
            <p:cxnSp>
              <p:nvCxnSpPr>
                <p:cNvPr id="430" name="Google Shape;430;p31"/>
                <p:cNvCxnSpPr/>
                <p:nvPr/>
              </p:nvCxnSpPr>
              <p:spPr>
                <a:xfrm flipH="1">
                  <a:off x="-14" y="-13"/>
                  <a:ext cx="5864236" cy="589916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D8D8D8">
                      <a:alpha val="24705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31" name="Google Shape;431;p31"/>
                <p:cNvCxnSpPr/>
                <p:nvPr/>
              </p:nvCxnSpPr>
              <p:spPr>
                <a:xfrm flipH="1">
                  <a:off x="-13" y="-12"/>
                  <a:ext cx="4643445" cy="4672021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D8D8D8">
                      <a:alpha val="24705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32" name="Google Shape;432;p31"/>
                <p:cNvCxnSpPr/>
                <p:nvPr/>
              </p:nvCxnSpPr>
              <p:spPr>
                <a:xfrm flipH="1">
                  <a:off x="-14" y="-13"/>
                  <a:ext cx="3419484" cy="3457582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D8D8D8">
                      <a:alpha val="24705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33" name="Google Shape;433;p31"/>
                <p:cNvCxnSpPr/>
                <p:nvPr/>
              </p:nvCxnSpPr>
              <p:spPr>
                <a:xfrm flipH="1">
                  <a:off x="-12" y="-13"/>
                  <a:ext cx="2209804" cy="222726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D8D8D8">
                      <a:alpha val="24705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34" name="Google Shape;434;p31"/>
                <p:cNvCxnSpPr/>
                <p:nvPr/>
              </p:nvCxnSpPr>
              <p:spPr>
                <a:xfrm flipH="1">
                  <a:off x="-12" y="-13"/>
                  <a:ext cx="993777" cy="1003303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D8D8D8">
                      <a:alpha val="24705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</p:grpSp>
          <p:cxnSp>
            <p:nvCxnSpPr>
              <p:cNvPr id="435" name="Google Shape;435;p31"/>
              <p:cNvCxnSpPr/>
              <p:nvPr/>
            </p:nvCxnSpPr>
            <p:spPr>
              <a:xfrm rot="10800000" flipH="1">
                <a:off x="6362694" y="1012819"/>
                <a:ext cx="5829307" cy="5845183"/>
              </a:xfrm>
              <a:prstGeom prst="straightConnector1">
                <a:avLst/>
              </a:prstGeom>
              <a:noFill/>
              <a:ln w="9525" cap="flat" cmpd="sng">
                <a:solidFill>
                  <a:srgbClr val="D8D8D8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436" name="Google Shape;436;p31"/>
              <p:cNvCxnSpPr/>
              <p:nvPr/>
            </p:nvCxnSpPr>
            <p:spPr>
              <a:xfrm rot="10800000" flipH="1">
                <a:off x="7577133" y="2227258"/>
                <a:ext cx="4614868" cy="4630744"/>
              </a:xfrm>
              <a:prstGeom prst="straightConnector1">
                <a:avLst/>
              </a:prstGeom>
              <a:noFill/>
              <a:ln w="9525" cap="flat" cmpd="sng">
                <a:solidFill>
                  <a:srgbClr val="D8D8D8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437" name="Google Shape;437;p31"/>
              <p:cNvCxnSpPr/>
              <p:nvPr/>
            </p:nvCxnSpPr>
            <p:spPr>
              <a:xfrm rot="10800000" flipH="1">
                <a:off x="8793159" y="3432171"/>
                <a:ext cx="3398841" cy="3425831"/>
              </a:xfrm>
              <a:prstGeom prst="straightConnector1">
                <a:avLst/>
              </a:prstGeom>
              <a:noFill/>
              <a:ln w="9525" cap="flat" cmpd="sng">
                <a:solidFill>
                  <a:srgbClr val="D8D8D8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438" name="Google Shape;438;p31"/>
              <p:cNvCxnSpPr/>
              <p:nvPr/>
            </p:nvCxnSpPr>
            <p:spPr>
              <a:xfrm rot="10800000" flipH="1">
                <a:off x="9994896" y="4651372"/>
                <a:ext cx="2197102" cy="2206630"/>
              </a:xfrm>
              <a:prstGeom prst="straightConnector1">
                <a:avLst/>
              </a:prstGeom>
              <a:noFill/>
              <a:ln w="9525" cap="flat" cmpd="sng">
                <a:solidFill>
                  <a:srgbClr val="D8D8D8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439" name="Google Shape;439;p31"/>
              <p:cNvCxnSpPr/>
              <p:nvPr/>
            </p:nvCxnSpPr>
            <p:spPr>
              <a:xfrm rot="10800000" flipH="1">
                <a:off x="11204573" y="5864223"/>
                <a:ext cx="987427" cy="993779"/>
              </a:xfrm>
              <a:prstGeom prst="straightConnector1">
                <a:avLst/>
              </a:prstGeom>
              <a:noFill/>
              <a:ln w="9525" cap="flat" cmpd="sng">
                <a:solidFill>
                  <a:srgbClr val="D8D8D8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</p:grpSp>
      </p:grpSp>
      <p:cxnSp>
        <p:nvCxnSpPr>
          <p:cNvPr id="440" name="Google Shape;440;p31"/>
          <p:cNvCxnSpPr/>
          <p:nvPr/>
        </p:nvCxnSpPr>
        <p:spPr>
          <a:xfrm>
            <a:off x="609600" y="6172200"/>
            <a:ext cx="10972801" cy="0"/>
          </a:xfrm>
          <a:prstGeom prst="straightConnector1">
            <a:avLst/>
          </a:prstGeom>
          <a:noFill/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441" name="Google Shape;441;p31"/>
          <p:cNvSpPr txBox="1">
            <a:spLocks noGrp="1"/>
          </p:cNvSpPr>
          <p:nvPr>
            <p:ph type="title"/>
          </p:nvPr>
        </p:nvSpPr>
        <p:spPr>
          <a:xfrm>
            <a:off x="1295400" y="503237"/>
            <a:ext cx="9601200" cy="1143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  <a:defRPr sz="32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  <a:defRPr sz="32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  <a:defRPr sz="32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  <a:defRPr sz="32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  <a:defRPr sz="32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  <a:defRPr sz="32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  <a:defRPr sz="32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  <a:defRPr sz="32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  <a:defRPr sz="32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42" name="Google Shape;442;p31"/>
          <p:cNvSpPr txBox="1">
            <a:spLocks noGrp="1"/>
          </p:cNvSpPr>
          <p:nvPr>
            <p:ph type="body" idx="1"/>
          </p:nvPr>
        </p:nvSpPr>
        <p:spPr>
          <a:xfrm>
            <a:off x="1295400" y="1981200"/>
            <a:ext cx="9601200" cy="38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marR="0" lvl="0" indent="-355600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Char char="▪"/>
              <a:defRPr sz="2000" b="0" i="0" u="none" strike="noStrike" cap="none">
                <a:solidFill>
                  <a:srgbClr val="2D2E2D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Char char="▪"/>
              <a:defRPr sz="2000" b="0" i="0" u="none" strike="noStrike" cap="none">
                <a:solidFill>
                  <a:srgbClr val="2D2E2D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Char char="▪"/>
              <a:defRPr sz="2000" b="0" i="0" u="none" strike="noStrike" cap="none">
                <a:solidFill>
                  <a:srgbClr val="2D2E2D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Char char="▪"/>
              <a:defRPr sz="2000" b="0" i="0" u="none" strike="noStrike" cap="none">
                <a:solidFill>
                  <a:srgbClr val="2D2E2D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Char char="▪"/>
              <a:defRPr sz="2000" b="0" i="0" u="none" strike="noStrike" cap="none">
                <a:solidFill>
                  <a:srgbClr val="2D2E2D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Char char="▪"/>
              <a:defRPr sz="2000" b="0" i="0" u="none" strike="noStrike" cap="none">
                <a:solidFill>
                  <a:srgbClr val="2D2E2D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Char char="▪"/>
              <a:defRPr sz="2000" b="0" i="0" u="none" strike="noStrike" cap="none">
                <a:solidFill>
                  <a:srgbClr val="2D2E2D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Char char="▪"/>
              <a:defRPr sz="2000" b="0" i="0" u="none" strike="noStrike" cap="none">
                <a:solidFill>
                  <a:srgbClr val="2D2E2D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Char char="▪"/>
              <a:defRPr sz="2000" b="0" i="0" u="none" strike="noStrike" cap="none">
                <a:solidFill>
                  <a:srgbClr val="2D2E2D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43" name="Google Shape;443;p31"/>
          <p:cNvSpPr txBox="1">
            <a:spLocks noGrp="1"/>
          </p:cNvSpPr>
          <p:nvPr>
            <p:ph type="sldNum" idx="12"/>
          </p:nvPr>
        </p:nvSpPr>
        <p:spPr>
          <a:xfrm>
            <a:off x="11366842" y="6299593"/>
            <a:ext cx="217148" cy="2024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95979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95979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95979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95979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95979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95979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95979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95979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95979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2D2D2D"/>
            </a:gs>
            <a:gs pos="52999">
              <a:schemeClr val="dk1"/>
            </a:gs>
            <a:gs pos="100000">
              <a:srgbClr val="2A2B2A">
                <a:alpha val="64705"/>
              </a:srgbClr>
            </a:gs>
          </a:gsLst>
          <a:lin ang="5400000" scaled="0"/>
        </a:gradFill>
        <a:effectLst/>
      </p:bgPr>
    </p:bg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9" name="Google Shape;449;p33"/>
          <p:cNvGrpSpPr/>
          <p:nvPr/>
        </p:nvGrpSpPr>
        <p:grpSpPr>
          <a:xfrm>
            <a:off x="0" y="0"/>
            <a:ext cx="12192000" cy="6858000"/>
            <a:chOff x="-1" y="0"/>
            <a:chExt cx="12192002" cy="6858000"/>
          </a:xfrm>
        </p:grpSpPr>
        <p:cxnSp>
          <p:nvCxnSpPr>
            <p:cNvPr id="450" name="Google Shape;450;p33"/>
            <p:cNvCxnSpPr/>
            <p:nvPr/>
          </p:nvCxnSpPr>
          <p:spPr>
            <a:xfrm>
              <a:off x="609599" y="0"/>
              <a:ext cx="0" cy="6858000"/>
            </a:xfrm>
            <a:prstGeom prst="straightConnector1">
              <a:avLst/>
            </a:prstGeom>
            <a:noFill/>
            <a:ln w="9525" cap="flat" cmpd="sng">
              <a:solidFill>
                <a:srgbClr val="262726">
                  <a:alpha val="24705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451" name="Google Shape;451;p33"/>
            <p:cNvCxnSpPr/>
            <p:nvPr/>
          </p:nvCxnSpPr>
          <p:spPr>
            <a:xfrm>
              <a:off x="1828799" y="0"/>
              <a:ext cx="0" cy="6858000"/>
            </a:xfrm>
            <a:prstGeom prst="straightConnector1">
              <a:avLst/>
            </a:prstGeom>
            <a:noFill/>
            <a:ln w="9525" cap="flat" cmpd="sng">
              <a:solidFill>
                <a:srgbClr val="262726">
                  <a:alpha val="24705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452" name="Google Shape;452;p33"/>
            <p:cNvCxnSpPr/>
            <p:nvPr/>
          </p:nvCxnSpPr>
          <p:spPr>
            <a:xfrm>
              <a:off x="3047999" y="0"/>
              <a:ext cx="0" cy="6858000"/>
            </a:xfrm>
            <a:prstGeom prst="straightConnector1">
              <a:avLst/>
            </a:prstGeom>
            <a:noFill/>
            <a:ln w="9525" cap="flat" cmpd="sng">
              <a:solidFill>
                <a:srgbClr val="262726">
                  <a:alpha val="24705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453" name="Google Shape;453;p33"/>
            <p:cNvCxnSpPr/>
            <p:nvPr/>
          </p:nvCxnSpPr>
          <p:spPr>
            <a:xfrm>
              <a:off x="4267200" y="0"/>
              <a:ext cx="0" cy="6858000"/>
            </a:xfrm>
            <a:prstGeom prst="straightConnector1">
              <a:avLst/>
            </a:prstGeom>
            <a:noFill/>
            <a:ln w="9525" cap="flat" cmpd="sng">
              <a:solidFill>
                <a:srgbClr val="262726">
                  <a:alpha val="24705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454" name="Google Shape;454;p33"/>
            <p:cNvCxnSpPr/>
            <p:nvPr/>
          </p:nvCxnSpPr>
          <p:spPr>
            <a:xfrm>
              <a:off x="5486400" y="0"/>
              <a:ext cx="0" cy="6858000"/>
            </a:xfrm>
            <a:prstGeom prst="straightConnector1">
              <a:avLst/>
            </a:prstGeom>
            <a:noFill/>
            <a:ln w="9525" cap="flat" cmpd="sng">
              <a:solidFill>
                <a:srgbClr val="262726">
                  <a:alpha val="24705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455" name="Google Shape;455;p33"/>
            <p:cNvCxnSpPr/>
            <p:nvPr/>
          </p:nvCxnSpPr>
          <p:spPr>
            <a:xfrm>
              <a:off x="6705600" y="0"/>
              <a:ext cx="0" cy="6858000"/>
            </a:xfrm>
            <a:prstGeom prst="straightConnector1">
              <a:avLst/>
            </a:prstGeom>
            <a:noFill/>
            <a:ln w="9525" cap="flat" cmpd="sng">
              <a:solidFill>
                <a:srgbClr val="262726">
                  <a:alpha val="24705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456" name="Google Shape;456;p33"/>
            <p:cNvCxnSpPr/>
            <p:nvPr/>
          </p:nvCxnSpPr>
          <p:spPr>
            <a:xfrm>
              <a:off x="7924800" y="0"/>
              <a:ext cx="0" cy="6858000"/>
            </a:xfrm>
            <a:prstGeom prst="straightConnector1">
              <a:avLst/>
            </a:prstGeom>
            <a:noFill/>
            <a:ln w="9525" cap="flat" cmpd="sng">
              <a:solidFill>
                <a:srgbClr val="262726">
                  <a:alpha val="24705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457" name="Google Shape;457;p33"/>
            <p:cNvCxnSpPr/>
            <p:nvPr/>
          </p:nvCxnSpPr>
          <p:spPr>
            <a:xfrm>
              <a:off x="9144001" y="0"/>
              <a:ext cx="0" cy="6858000"/>
            </a:xfrm>
            <a:prstGeom prst="straightConnector1">
              <a:avLst/>
            </a:prstGeom>
            <a:noFill/>
            <a:ln w="9525" cap="flat" cmpd="sng">
              <a:solidFill>
                <a:srgbClr val="262726">
                  <a:alpha val="24705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458" name="Google Shape;458;p33"/>
            <p:cNvCxnSpPr/>
            <p:nvPr/>
          </p:nvCxnSpPr>
          <p:spPr>
            <a:xfrm>
              <a:off x="10363201" y="0"/>
              <a:ext cx="0" cy="6858000"/>
            </a:xfrm>
            <a:prstGeom prst="straightConnector1">
              <a:avLst/>
            </a:prstGeom>
            <a:noFill/>
            <a:ln w="9525" cap="flat" cmpd="sng">
              <a:solidFill>
                <a:srgbClr val="262726">
                  <a:alpha val="24705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459" name="Google Shape;459;p33"/>
            <p:cNvCxnSpPr/>
            <p:nvPr/>
          </p:nvCxnSpPr>
          <p:spPr>
            <a:xfrm>
              <a:off x="11582401" y="0"/>
              <a:ext cx="0" cy="6858000"/>
            </a:xfrm>
            <a:prstGeom prst="straightConnector1">
              <a:avLst/>
            </a:prstGeom>
            <a:noFill/>
            <a:ln w="9525" cap="flat" cmpd="sng">
              <a:solidFill>
                <a:srgbClr val="262726">
                  <a:alpha val="24705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460" name="Google Shape;460;p33"/>
            <p:cNvCxnSpPr/>
            <p:nvPr/>
          </p:nvCxnSpPr>
          <p:spPr>
            <a:xfrm>
              <a:off x="3174" y="385763"/>
              <a:ext cx="12188827" cy="0"/>
            </a:xfrm>
            <a:prstGeom prst="straightConnector1">
              <a:avLst/>
            </a:prstGeom>
            <a:noFill/>
            <a:ln w="9525" cap="flat" cmpd="sng">
              <a:solidFill>
                <a:srgbClr val="262726">
                  <a:alpha val="24705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461" name="Google Shape;461;p33"/>
            <p:cNvCxnSpPr/>
            <p:nvPr/>
          </p:nvCxnSpPr>
          <p:spPr>
            <a:xfrm>
              <a:off x="3174" y="1611313"/>
              <a:ext cx="12188827" cy="0"/>
            </a:xfrm>
            <a:prstGeom prst="straightConnector1">
              <a:avLst/>
            </a:prstGeom>
            <a:noFill/>
            <a:ln w="9525" cap="flat" cmpd="sng">
              <a:solidFill>
                <a:srgbClr val="262726">
                  <a:alpha val="24705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462" name="Google Shape;462;p33"/>
            <p:cNvCxnSpPr/>
            <p:nvPr/>
          </p:nvCxnSpPr>
          <p:spPr>
            <a:xfrm>
              <a:off x="3174" y="2835275"/>
              <a:ext cx="12188827" cy="0"/>
            </a:xfrm>
            <a:prstGeom prst="straightConnector1">
              <a:avLst/>
            </a:prstGeom>
            <a:noFill/>
            <a:ln w="9525" cap="flat" cmpd="sng">
              <a:solidFill>
                <a:srgbClr val="262726">
                  <a:alpha val="24705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463" name="Google Shape;463;p33"/>
            <p:cNvCxnSpPr/>
            <p:nvPr/>
          </p:nvCxnSpPr>
          <p:spPr>
            <a:xfrm>
              <a:off x="3174" y="4060825"/>
              <a:ext cx="12188827" cy="0"/>
            </a:xfrm>
            <a:prstGeom prst="straightConnector1">
              <a:avLst/>
            </a:prstGeom>
            <a:noFill/>
            <a:ln w="9525" cap="flat" cmpd="sng">
              <a:solidFill>
                <a:srgbClr val="262726">
                  <a:alpha val="24705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464" name="Google Shape;464;p33"/>
            <p:cNvCxnSpPr/>
            <p:nvPr/>
          </p:nvCxnSpPr>
          <p:spPr>
            <a:xfrm>
              <a:off x="3174" y="5284788"/>
              <a:ext cx="12188827" cy="0"/>
            </a:xfrm>
            <a:prstGeom prst="straightConnector1">
              <a:avLst/>
            </a:prstGeom>
            <a:noFill/>
            <a:ln w="9525" cap="flat" cmpd="sng">
              <a:solidFill>
                <a:srgbClr val="262726">
                  <a:alpha val="24705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465" name="Google Shape;465;p33"/>
            <p:cNvCxnSpPr/>
            <p:nvPr/>
          </p:nvCxnSpPr>
          <p:spPr>
            <a:xfrm>
              <a:off x="3174" y="6510338"/>
              <a:ext cx="12188827" cy="0"/>
            </a:xfrm>
            <a:prstGeom prst="straightConnector1">
              <a:avLst/>
            </a:prstGeom>
            <a:noFill/>
            <a:ln w="9525" cap="flat" cmpd="sng">
              <a:solidFill>
                <a:srgbClr val="262726">
                  <a:alpha val="24705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grpSp>
          <p:nvGrpSpPr>
            <p:cNvPr id="466" name="Google Shape;466;p33"/>
            <p:cNvGrpSpPr/>
            <p:nvPr/>
          </p:nvGrpSpPr>
          <p:grpSpPr>
            <a:xfrm>
              <a:off x="-1" y="0"/>
              <a:ext cx="12192002" cy="6858000"/>
              <a:chOff x="-1" y="0"/>
              <a:chExt cx="12192002" cy="6858000"/>
            </a:xfrm>
          </p:grpSpPr>
          <p:cxnSp>
            <p:nvCxnSpPr>
              <p:cNvPr id="467" name="Google Shape;467;p33"/>
              <p:cNvCxnSpPr/>
              <p:nvPr/>
            </p:nvCxnSpPr>
            <p:spPr>
              <a:xfrm>
                <a:off x="225424" y="0"/>
                <a:ext cx="6816726" cy="68580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262726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468" name="Google Shape;468;p33"/>
              <p:cNvCxnSpPr/>
              <p:nvPr/>
            </p:nvCxnSpPr>
            <p:spPr>
              <a:xfrm>
                <a:off x="1449387" y="0"/>
                <a:ext cx="6815138" cy="68580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262726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469" name="Google Shape;469;p33"/>
              <p:cNvCxnSpPr/>
              <p:nvPr/>
            </p:nvCxnSpPr>
            <p:spPr>
              <a:xfrm>
                <a:off x="2665412" y="0"/>
                <a:ext cx="6816726" cy="68580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262726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470" name="Google Shape;470;p33"/>
              <p:cNvCxnSpPr/>
              <p:nvPr/>
            </p:nvCxnSpPr>
            <p:spPr>
              <a:xfrm>
                <a:off x="3884613" y="0"/>
                <a:ext cx="6816726" cy="68580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262726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471" name="Google Shape;471;p33"/>
              <p:cNvCxnSpPr/>
              <p:nvPr/>
            </p:nvCxnSpPr>
            <p:spPr>
              <a:xfrm>
                <a:off x="5106988" y="0"/>
                <a:ext cx="6815138" cy="68580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262726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grpSp>
            <p:nvGrpSpPr>
              <p:cNvPr id="472" name="Google Shape;472;p33"/>
              <p:cNvGrpSpPr/>
              <p:nvPr/>
            </p:nvGrpSpPr>
            <p:grpSpPr>
              <a:xfrm>
                <a:off x="6327775" y="0"/>
                <a:ext cx="5864226" cy="5899150"/>
                <a:chOff x="6327775" y="0"/>
                <a:chExt cx="5864226" cy="5899150"/>
              </a:xfrm>
            </p:grpSpPr>
            <p:cxnSp>
              <p:nvCxnSpPr>
                <p:cNvPr id="473" name="Google Shape;473;p33"/>
                <p:cNvCxnSpPr/>
                <p:nvPr/>
              </p:nvCxnSpPr>
              <p:spPr>
                <a:xfrm>
                  <a:off x="6327775" y="0"/>
                  <a:ext cx="5864226" cy="589915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262726">
                      <a:alpha val="24705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74" name="Google Shape;474;p33"/>
                <p:cNvCxnSpPr/>
                <p:nvPr/>
              </p:nvCxnSpPr>
              <p:spPr>
                <a:xfrm>
                  <a:off x="7548563" y="0"/>
                  <a:ext cx="4643438" cy="4672013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262726">
                      <a:alpha val="24705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75" name="Google Shape;475;p33"/>
                <p:cNvCxnSpPr/>
                <p:nvPr/>
              </p:nvCxnSpPr>
              <p:spPr>
                <a:xfrm>
                  <a:off x="8772525" y="0"/>
                  <a:ext cx="3419476" cy="3457575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262726">
                      <a:alpha val="24705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76" name="Google Shape;476;p33"/>
                <p:cNvCxnSpPr/>
                <p:nvPr/>
              </p:nvCxnSpPr>
              <p:spPr>
                <a:xfrm>
                  <a:off x="9982201" y="0"/>
                  <a:ext cx="2209800" cy="2227263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262726">
                      <a:alpha val="24705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77" name="Google Shape;477;p33"/>
                <p:cNvCxnSpPr/>
                <p:nvPr/>
              </p:nvCxnSpPr>
              <p:spPr>
                <a:xfrm>
                  <a:off x="11198226" y="0"/>
                  <a:ext cx="993775" cy="100330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262726">
                      <a:alpha val="24705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</p:grpSp>
          <p:cxnSp>
            <p:nvCxnSpPr>
              <p:cNvPr id="478" name="Google Shape;478;p33"/>
              <p:cNvCxnSpPr/>
              <p:nvPr/>
            </p:nvCxnSpPr>
            <p:spPr>
              <a:xfrm rot="10800000">
                <a:off x="-1" y="1012825"/>
                <a:ext cx="5829301" cy="5845175"/>
              </a:xfrm>
              <a:prstGeom prst="straightConnector1">
                <a:avLst/>
              </a:prstGeom>
              <a:noFill/>
              <a:ln w="9525" cap="flat" cmpd="sng">
                <a:solidFill>
                  <a:srgbClr val="262726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479" name="Google Shape;479;p33"/>
              <p:cNvCxnSpPr/>
              <p:nvPr/>
            </p:nvCxnSpPr>
            <p:spPr>
              <a:xfrm rot="10800000">
                <a:off x="-1" y="2227263"/>
                <a:ext cx="4614864" cy="4630737"/>
              </a:xfrm>
              <a:prstGeom prst="straightConnector1">
                <a:avLst/>
              </a:prstGeom>
              <a:noFill/>
              <a:ln w="9525" cap="flat" cmpd="sng">
                <a:solidFill>
                  <a:srgbClr val="262726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480" name="Google Shape;480;p33"/>
              <p:cNvCxnSpPr/>
              <p:nvPr/>
            </p:nvCxnSpPr>
            <p:spPr>
              <a:xfrm rot="10800000">
                <a:off x="-1" y="3432175"/>
                <a:ext cx="3398839" cy="3425825"/>
              </a:xfrm>
              <a:prstGeom prst="straightConnector1">
                <a:avLst/>
              </a:prstGeom>
              <a:noFill/>
              <a:ln w="9525" cap="flat" cmpd="sng">
                <a:solidFill>
                  <a:srgbClr val="262726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481" name="Google Shape;481;p33"/>
              <p:cNvCxnSpPr/>
              <p:nvPr/>
            </p:nvCxnSpPr>
            <p:spPr>
              <a:xfrm rot="10800000">
                <a:off x="-1" y="4651375"/>
                <a:ext cx="2197100" cy="2206625"/>
              </a:xfrm>
              <a:prstGeom prst="straightConnector1">
                <a:avLst/>
              </a:prstGeom>
              <a:noFill/>
              <a:ln w="9525" cap="flat" cmpd="sng">
                <a:solidFill>
                  <a:srgbClr val="262726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482" name="Google Shape;482;p33"/>
              <p:cNvCxnSpPr/>
              <p:nvPr/>
            </p:nvCxnSpPr>
            <p:spPr>
              <a:xfrm rot="10800000">
                <a:off x="-1" y="5864225"/>
                <a:ext cx="987425" cy="993775"/>
              </a:xfrm>
              <a:prstGeom prst="straightConnector1">
                <a:avLst/>
              </a:prstGeom>
              <a:noFill/>
              <a:ln w="9525" cap="flat" cmpd="sng">
                <a:solidFill>
                  <a:srgbClr val="262726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</p:grpSp>
        <p:grpSp>
          <p:nvGrpSpPr>
            <p:cNvPr id="483" name="Google Shape;483;p33"/>
            <p:cNvGrpSpPr/>
            <p:nvPr/>
          </p:nvGrpSpPr>
          <p:grpSpPr>
            <a:xfrm flipH="1">
              <a:off x="-1" y="0"/>
              <a:ext cx="12192002" cy="6858000"/>
              <a:chOff x="-1" y="0"/>
              <a:chExt cx="12192002" cy="6858000"/>
            </a:xfrm>
          </p:grpSpPr>
          <p:cxnSp>
            <p:nvCxnSpPr>
              <p:cNvPr id="484" name="Google Shape;484;p33"/>
              <p:cNvCxnSpPr/>
              <p:nvPr/>
            </p:nvCxnSpPr>
            <p:spPr>
              <a:xfrm>
                <a:off x="225424" y="0"/>
                <a:ext cx="6816726" cy="68580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262726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485" name="Google Shape;485;p33"/>
              <p:cNvCxnSpPr/>
              <p:nvPr/>
            </p:nvCxnSpPr>
            <p:spPr>
              <a:xfrm>
                <a:off x="1449386" y="0"/>
                <a:ext cx="6815139" cy="68580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262726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486" name="Google Shape;486;p33"/>
              <p:cNvCxnSpPr/>
              <p:nvPr/>
            </p:nvCxnSpPr>
            <p:spPr>
              <a:xfrm>
                <a:off x="2665411" y="0"/>
                <a:ext cx="6816726" cy="68580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262726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487" name="Google Shape;487;p33"/>
              <p:cNvCxnSpPr/>
              <p:nvPr/>
            </p:nvCxnSpPr>
            <p:spPr>
              <a:xfrm>
                <a:off x="3884612" y="0"/>
                <a:ext cx="6816726" cy="68580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262726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488" name="Google Shape;488;p33"/>
              <p:cNvCxnSpPr/>
              <p:nvPr/>
            </p:nvCxnSpPr>
            <p:spPr>
              <a:xfrm>
                <a:off x="5106987" y="0"/>
                <a:ext cx="6815139" cy="68580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262726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grpSp>
            <p:nvGrpSpPr>
              <p:cNvPr id="489" name="Google Shape;489;p33"/>
              <p:cNvGrpSpPr/>
              <p:nvPr/>
            </p:nvGrpSpPr>
            <p:grpSpPr>
              <a:xfrm>
                <a:off x="6327775" y="0"/>
                <a:ext cx="5864226" cy="5899150"/>
                <a:chOff x="6327775" y="0"/>
                <a:chExt cx="5864226" cy="5899150"/>
              </a:xfrm>
            </p:grpSpPr>
            <p:cxnSp>
              <p:nvCxnSpPr>
                <p:cNvPr id="490" name="Google Shape;490;p33"/>
                <p:cNvCxnSpPr/>
                <p:nvPr/>
              </p:nvCxnSpPr>
              <p:spPr>
                <a:xfrm>
                  <a:off x="6327775" y="0"/>
                  <a:ext cx="5864226" cy="589915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262726">
                      <a:alpha val="24705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91" name="Google Shape;491;p33"/>
                <p:cNvCxnSpPr/>
                <p:nvPr/>
              </p:nvCxnSpPr>
              <p:spPr>
                <a:xfrm>
                  <a:off x="7548562" y="0"/>
                  <a:ext cx="4643439" cy="4672013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262726">
                      <a:alpha val="24705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92" name="Google Shape;492;p33"/>
                <p:cNvCxnSpPr/>
                <p:nvPr/>
              </p:nvCxnSpPr>
              <p:spPr>
                <a:xfrm>
                  <a:off x="8772525" y="0"/>
                  <a:ext cx="3419476" cy="3457575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262726">
                      <a:alpha val="24705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93" name="Google Shape;493;p33"/>
                <p:cNvCxnSpPr/>
                <p:nvPr/>
              </p:nvCxnSpPr>
              <p:spPr>
                <a:xfrm>
                  <a:off x="9982201" y="0"/>
                  <a:ext cx="2209800" cy="2227263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262726">
                      <a:alpha val="24705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94" name="Google Shape;494;p33"/>
                <p:cNvCxnSpPr/>
                <p:nvPr/>
              </p:nvCxnSpPr>
              <p:spPr>
                <a:xfrm>
                  <a:off x="11198226" y="0"/>
                  <a:ext cx="993775" cy="100330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262726">
                      <a:alpha val="24705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</p:grpSp>
          <p:cxnSp>
            <p:nvCxnSpPr>
              <p:cNvPr id="495" name="Google Shape;495;p33"/>
              <p:cNvCxnSpPr/>
              <p:nvPr/>
            </p:nvCxnSpPr>
            <p:spPr>
              <a:xfrm rot="10800000">
                <a:off x="-1" y="1012825"/>
                <a:ext cx="5829301" cy="5845175"/>
              </a:xfrm>
              <a:prstGeom prst="straightConnector1">
                <a:avLst/>
              </a:prstGeom>
              <a:noFill/>
              <a:ln w="9525" cap="flat" cmpd="sng">
                <a:solidFill>
                  <a:srgbClr val="262726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496" name="Google Shape;496;p33"/>
              <p:cNvCxnSpPr/>
              <p:nvPr/>
            </p:nvCxnSpPr>
            <p:spPr>
              <a:xfrm rot="10800000">
                <a:off x="-1" y="2227263"/>
                <a:ext cx="4614863" cy="4630737"/>
              </a:xfrm>
              <a:prstGeom prst="straightConnector1">
                <a:avLst/>
              </a:prstGeom>
              <a:noFill/>
              <a:ln w="9525" cap="flat" cmpd="sng">
                <a:solidFill>
                  <a:srgbClr val="262726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497" name="Google Shape;497;p33"/>
              <p:cNvCxnSpPr/>
              <p:nvPr/>
            </p:nvCxnSpPr>
            <p:spPr>
              <a:xfrm rot="10800000">
                <a:off x="-1" y="3432175"/>
                <a:ext cx="3398838" cy="3425825"/>
              </a:xfrm>
              <a:prstGeom prst="straightConnector1">
                <a:avLst/>
              </a:prstGeom>
              <a:noFill/>
              <a:ln w="9525" cap="flat" cmpd="sng">
                <a:solidFill>
                  <a:srgbClr val="262726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498" name="Google Shape;498;p33"/>
              <p:cNvCxnSpPr/>
              <p:nvPr/>
            </p:nvCxnSpPr>
            <p:spPr>
              <a:xfrm rot="10800000">
                <a:off x="-1" y="4651375"/>
                <a:ext cx="2197100" cy="2206625"/>
              </a:xfrm>
              <a:prstGeom prst="straightConnector1">
                <a:avLst/>
              </a:prstGeom>
              <a:noFill/>
              <a:ln w="9525" cap="flat" cmpd="sng">
                <a:solidFill>
                  <a:srgbClr val="262726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499" name="Google Shape;499;p33"/>
              <p:cNvCxnSpPr/>
              <p:nvPr/>
            </p:nvCxnSpPr>
            <p:spPr>
              <a:xfrm rot="10800000">
                <a:off x="-1" y="5864225"/>
                <a:ext cx="987425" cy="993775"/>
              </a:xfrm>
              <a:prstGeom prst="straightConnector1">
                <a:avLst/>
              </a:prstGeom>
              <a:noFill/>
              <a:ln w="9525" cap="flat" cmpd="sng">
                <a:solidFill>
                  <a:srgbClr val="262726">
                    <a:alpha val="24705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</p:grpSp>
      </p:grpSp>
      <p:sp>
        <p:nvSpPr>
          <p:cNvPr id="500" name="Google Shape;500;p33"/>
          <p:cNvSpPr txBox="1">
            <a:spLocks noGrp="1"/>
          </p:cNvSpPr>
          <p:nvPr>
            <p:ph type="title"/>
          </p:nvPr>
        </p:nvSpPr>
        <p:spPr>
          <a:xfrm>
            <a:off x="1295400" y="503238"/>
            <a:ext cx="96012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01" name="Google Shape;501;p33"/>
          <p:cNvSpPr txBox="1">
            <a:spLocks noGrp="1"/>
          </p:cNvSpPr>
          <p:nvPr>
            <p:ph type="body" idx="1"/>
          </p:nvPr>
        </p:nvSpPr>
        <p:spPr>
          <a:xfrm>
            <a:off x="1295400" y="1981200"/>
            <a:ext cx="9601200" cy="38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55600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Char char="▪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▪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▪"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▪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▪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▪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▪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▪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▪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02" name="Google Shape;502;p33"/>
          <p:cNvSpPr txBox="1">
            <a:spLocks noGrp="1"/>
          </p:cNvSpPr>
          <p:nvPr>
            <p:ph type="dt" idx="10"/>
          </p:nvPr>
        </p:nvSpPr>
        <p:spPr>
          <a:xfrm>
            <a:off x="9294813" y="6289675"/>
            <a:ext cx="965200" cy="222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800">
                <a:solidFill>
                  <a:srgbClr val="FEFEFE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03" name="Google Shape;503;p33"/>
          <p:cNvSpPr txBox="1">
            <a:spLocks noGrp="1"/>
          </p:cNvSpPr>
          <p:nvPr>
            <p:ph type="ftr" idx="11"/>
          </p:nvPr>
        </p:nvSpPr>
        <p:spPr>
          <a:xfrm>
            <a:off x="609600" y="6289675"/>
            <a:ext cx="6127750" cy="222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00">
                <a:solidFill>
                  <a:srgbClr val="FEFEFE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04" name="Google Shape;504;p33"/>
          <p:cNvSpPr txBox="1">
            <a:spLocks noGrp="1"/>
          </p:cNvSpPr>
          <p:nvPr>
            <p:ph type="sldNum" idx="12"/>
          </p:nvPr>
        </p:nvSpPr>
        <p:spPr>
          <a:xfrm>
            <a:off x="10664825" y="6289675"/>
            <a:ext cx="919163" cy="222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800" b="0" u="none">
                <a:solidFill>
                  <a:srgbClr val="95979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800" b="0" u="none">
                <a:solidFill>
                  <a:srgbClr val="95979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800" b="0" u="none">
                <a:solidFill>
                  <a:srgbClr val="95979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800" b="0" u="none">
                <a:solidFill>
                  <a:srgbClr val="95979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800" b="0" u="none">
                <a:solidFill>
                  <a:srgbClr val="95979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800" b="0" u="none">
                <a:solidFill>
                  <a:srgbClr val="95979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800" b="0" u="none">
                <a:solidFill>
                  <a:srgbClr val="95979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800" b="0" u="none">
                <a:solidFill>
                  <a:srgbClr val="95979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800" b="0" u="none">
                <a:solidFill>
                  <a:srgbClr val="95979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  <p:cxnSp>
        <p:nvCxnSpPr>
          <p:cNvPr id="505" name="Google Shape;505;p33"/>
          <p:cNvCxnSpPr/>
          <p:nvPr/>
        </p:nvCxnSpPr>
        <p:spPr>
          <a:xfrm>
            <a:off x="609600" y="6172200"/>
            <a:ext cx="10972800" cy="0"/>
          </a:xfrm>
          <a:prstGeom prst="straightConnector1">
            <a:avLst/>
          </a:prstGeom>
          <a:noFill/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3" r:id="rId1"/>
  </p:sldLayoutIdLst>
  <p:transition spd="med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p1"/>
          <p:cNvSpPr txBox="1">
            <a:spLocks noGrp="1"/>
          </p:cNvSpPr>
          <p:nvPr>
            <p:ph type="ctrTitle"/>
          </p:nvPr>
        </p:nvSpPr>
        <p:spPr>
          <a:xfrm>
            <a:off x="1293813" y="1909763"/>
            <a:ext cx="9604375" cy="3382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7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6600" dirty="0"/>
              <a:t>Algemene Dorpsraad vergadering</a:t>
            </a:r>
            <a:br>
              <a:rPr lang="nl-NL" dirty="0"/>
            </a:br>
            <a:endParaRPr dirty="0"/>
          </a:p>
        </p:txBody>
      </p:sp>
      <p:sp>
        <p:nvSpPr>
          <p:cNvPr id="566" name="Google Shape;566;p1"/>
          <p:cNvSpPr txBox="1">
            <a:spLocks noGrp="1"/>
          </p:cNvSpPr>
          <p:nvPr>
            <p:ph type="subTitle" idx="1"/>
          </p:nvPr>
        </p:nvSpPr>
        <p:spPr>
          <a:xfrm>
            <a:off x="1293813" y="5432425"/>
            <a:ext cx="9604375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nl-NL" dirty="0"/>
              <a:t>24 juni 2024 20:00 uur</a:t>
            </a:r>
            <a:endParaRPr dirty="0"/>
          </a:p>
        </p:txBody>
      </p:sp>
      <p:pic>
        <p:nvPicPr>
          <p:cNvPr id="567" name="Google Shape;567;p1" descr="Dorpsraad logo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03871" y="448785"/>
            <a:ext cx="3434398" cy="16756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p2"/>
          <p:cNvSpPr txBox="1">
            <a:spLocks noGrp="1"/>
          </p:cNvSpPr>
          <p:nvPr>
            <p:ph type="title"/>
          </p:nvPr>
        </p:nvSpPr>
        <p:spPr>
          <a:xfrm>
            <a:off x="609600" y="277177"/>
            <a:ext cx="9601200" cy="560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4000" dirty="0"/>
              <a:t>1. Agenda / Opening</a:t>
            </a:r>
            <a:endParaRPr dirty="0"/>
          </a:p>
        </p:txBody>
      </p:sp>
      <p:sp>
        <p:nvSpPr>
          <p:cNvPr id="574" name="Google Shape;574;p2"/>
          <p:cNvSpPr txBox="1">
            <a:spLocks noGrp="1"/>
          </p:cNvSpPr>
          <p:nvPr>
            <p:ph type="body" idx="1"/>
          </p:nvPr>
        </p:nvSpPr>
        <p:spPr>
          <a:xfrm>
            <a:off x="609600" y="937578"/>
            <a:ext cx="11788020" cy="54806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AutoNum type="arabicPeriod"/>
            </a:pPr>
            <a:r>
              <a:rPr lang="nl-NL" sz="1800" dirty="0"/>
              <a:t> Opening						– 	Paul Bax</a:t>
            </a:r>
            <a:endParaRPr sz="1800" dirty="0"/>
          </a:p>
          <a:p>
            <a:pPr marL="342900" lvl="0" indent="-3429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Font typeface="Arial"/>
              <a:buAutoNum type="arabicPeriod"/>
            </a:pPr>
            <a:r>
              <a:rPr lang="nl-NL" sz="1800" dirty="0"/>
              <a:t> Goedkeuring notulen 18 maart 2024			– 	Roger </a:t>
            </a:r>
            <a:r>
              <a:rPr lang="nl-NL" sz="1800" dirty="0" err="1"/>
              <a:t>Maessen</a:t>
            </a:r>
            <a:endParaRPr lang="nl-NL" sz="1800" dirty="0"/>
          </a:p>
          <a:p>
            <a:pPr marL="342900">
              <a:spcBef>
                <a:spcPts val="1200"/>
              </a:spcBef>
              <a:buFont typeface="Arial"/>
              <a:buAutoNum type="arabicPeriod"/>
            </a:pPr>
            <a:r>
              <a:rPr lang="nl-NL" sz="1800" dirty="0"/>
              <a:t> Veiligheid						– 	</a:t>
            </a:r>
            <a:r>
              <a:rPr lang="en-US" sz="1800" dirty="0"/>
              <a:t>Jan Bakker</a:t>
            </a:r>
            <a:endParaRPr sz="1800" dirty="0"/>
          </a:p>
          <a:p>
            <a:pPr marL="342900" lvl="0">
              <a:spcBef>
                <a:spcPts val="1200"/>
              </a:spcBef>
              <a:buFont typeface="Arial"/>
              <a:buAutoNum type="arabicPeriod"/>
            </a:pPr>
            <a:r>
              <a:rPr lang="nl-NL" sz="1800" dirty="0"/>
              <a:t> Werkgroep woningbouw		 		– 	Gerard </a:t>
            </a:r>
            <a:r>
              <a:rPr lang="nl-NL" sz="1800" dirty="0" err="1"/>
              <a:t>Maessen</a:t>
            </a:r>
            <a:r>
              <a:rPr lang="nl-NL" sz="1800" dirty="0"/>
              <a:t>	</a:t>
            </a:r>
            <a:endParaRPr sz="1800" dirty="0"/>
          </a:p>
          <a:p>
            <a:pPr marL="342900" lvl="0" indent="-3429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Font typeface="Arial"/>
              <a:buAutoNum type="arabicPeriod"/>
            </a:pPr>
            <a:r>
              <a:rPr lang="nl-NL" sz="1800" dirty="0"/>
              <a:t> Natuurlijk schoon / Stormbomen			–	Andre Joosten</a:t>
            </a:r>
            <a:endParaRPr sz="1800" dirty="0"/>
          </a:p>
          <a:p>
            <a:pPr marL="342900" lvl="0" indent="-3429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Font typeface="Arial"/>
              <a:buAutoNum type="arabicPeriod"/>
            </a:pPr>
            <a:r>
              <a:rPr lang="nl-NL" sz="1800" dirty="0"/>
              <a:t> Zorg in Helenaveen					–	</a:t>
            </a:r>
            <a:r>
              <a:rPr lang="en-US" sz="1800" dirty="0" err="1"/>
              <a:t>Wijnand</a:t>
            </a:r>
            <a:r>
              <a:rPr lang="en-US" sz="1800" dirty="0"/>
              <a:t> Vermeulen</a:t>
            </a:r>
            <a:endParaRPr sz="1800" dirty="0"/>
          </a:p>
          <a:p>
            <a:pPr marL="342900" lvl="0" indent="-3429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Font typeface="Arial"/>
              <a:buAutoNum type="arabicPeriod"/>
            </a:pPr>
            <a:r>
              <a:rPr lang="nl-NL" sz="1800" dirty="0"/>
              <a:t> Dorpscoöperatie					–	Paul Bax</a:t>
            </a:r>
            <a:endParaRPr sz="1800" dirty="0"/>
          </a:p>
          <a:p>
            <a:pPr marL="342900" lvl="0" indent="-3429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Font typeface="Arial"/>
              <a:buAutoNum type="arabicPeriod"/>
            </a:pPr>
            <a:r>
              <a:rPr lang="nl-NL" sz="1800" dirty="0"/>
              <a:t> Mededelingen					–	Bestuur</a:t>
            </a:r>
            <a:endParaRPr sz="1800" dirty="0"/>
          </a:p>
          <a:p>
            <a:pPr marL="342900" lvl="0" indent="-3429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Font typeface="Arial"/>
              <a:buAutoNum type="arabicPeriod"/>
            </a:pPr>
            <a:r>
              <a:rPr lang="nl-NL" sz="1800" dirty="0"/>
              <a:t> Rondvraag en Sluiting					–	Paul Bax</a:t>
            </a:r>
            <a:endParaRPr sz="1800" dirty="0"/>
          </a:p>
          <a:p>
            <a:pPr marL="228600" lvl="0" indent="-114300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800"/>
              <a:buFont typeface="Noto Sans Symbols"/>
              <a:buNone/>
            </a:pPr>
            <a:endParaRPr sz="1800" dirty="0"/>
          </a:p>
        </p:txBody>
      </p:sp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p3"/>
          <p:cNvSpPr txBox="1">
            <a:spLocks noGrp="1"/>
          </p:cNvSpPr>
          <p:nvPr>
            <p:ph type="title"/>
          </p:nvPr>
        </p:nvSpPr>
        <p:spPr>
          <a:xfrm>
            <a:off x="609600" y="377190"/>
            <a:ext cx="10795000" cy="562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4000" dirty="0"/>
              <a:t>2. Goedkeuring notulen 18 maart 2024</a:t>
            </a:r>
            <a:endParaRPr dirty="0"/>
          </a:p>
        </p:txBody>
      </p:sp>
      <p:sp>
        <p:nvSpPr>
          <p:cNvPr id="581" name="Google Shape;581;p3"/>
          <p:cNvSpPr txBox="1">
            <a:spLocks noGrp="1"/>
          </p:cNvSpPr>
          <p:nvPr>
            <p:ph type="body" idx="1"/>
          </p:nvPr>
        </p:nvSpPr>
        <p:spPr>
          <a:xfrm>
            <a:off x="687977" y="1172709"/>
            <a:ext cx="9601200" cy="38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nl-NL" sz="2400"/>
              <a:t>Roger </a:t>
            </a:r>
            <a:r>
              <a:rPr lang="nl-NL" sz="2400" err="1"/>
              <a:t>Maessen</a:t>
            </a:r>
            <a:endParaRPr sz="1800"/>
          </a:p>
        </p:txBody>
      </p:sp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p4"/>
          <p:cNvSpPr txBox="1">
            <a:spLocks noGrp="1"/>
          </p:cNvSpPr>
          <p:nvPr>
            <p:ph type="title"/>
          </p:nvPr>
        </p:nvSpPr>
        <p:spPr>
          <a:xfrm>
            <a:off x="609600" y="377190"/>
            <a:ext cx="9601200" cy="560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-NL" sz="4000" dirty="0"/>
              <a:t>3. Veiligheid -1-</a:t>
            </a:r>
            <a:endParaRPr dirty="0"/>
          </a:p>
        </p:txBody>
      </p:sp>
      <p:sp>
        <p:nvSpPr>
          <p:cNvPr id="588" name="Google Shape;588;p4"/>
          <p:cNvSpPr txBox="1"/>
          <p:nvPr/>
        </p:nvSpPr>
        <p:spPr>
          <a:xfrm>
            <a:off x="609600" y="1078888"/>
            <a:ext cx="11325102" cy="4893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Jan Bakker </a:t>
            </a:r>
            <a:endParaRPr dirty="0"/>
          </a:p>
          <a:p>
            <a:pPr marL="228600" marR="0" lvl="0" indent="-228600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ans"/>
              <a:buChar char="❑"/>
            </a:pPr>
            <a:r>
              <a:rPr lang="nl-NL" sz="2400" dirty="0">
                <a:solidFill>
                  <a:schemeClr val="dk1"/>
                </a:solidFill>
              </a:rPr>
              <a:t> Snelheid/Trillingen Helenastraat</a:t>
            </a:r>
          </a:p>
          <a:p>
            <a:pPr marL="228600" marR="0" lvl="0" indent="-228600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ans"/>
              <a:buChar char="❑"/>
            </a:pPr>
            <a:endParaRPr lang="nl-NL" sz="2400" dirty="0">
              <a:solidFill>
                <a:schemeClr val="dk1"/>
              </a:solidFill>
            </a:endParaRPr>
          </a:p>
          <a:p>
            <a:pPr marL="228600" marR="0" lvl="0" indent="-228600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ans"/>
              <a:buChar char="❑"/>
            </a:pPr>
            <a:endParaRPr lang="nl-NL" sz="24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8" indent="-342900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SzPts val="2400"/>
              <a:buFont typeface="Wingdings" pitchFamily="2" charset="2"/>
              <a:buChar char="§"/>
            </a:pPr>
            <a:endParaRPr lang="nl-NL" sz="2400"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5177204"/>
      </p:ext>
    </p:extLst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p4"/>
          <p:cNvSpPr txBox="1">
            <a:spLocks noGrp="1"/>
          </p:cNvSpPr>
          <p:nvPr>
            <p:ph type="title"/>
          </p:nvPr>
        </p:nvSpPr>
        <p:spPr>
          <a:xfrm>
            <a:off x="609600" y="377190"/>
            <a:ext cx="9601200" cy="560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-NL" sz="4000" dirty="0"/>
              <a:t>3. Veiligheid -2-</a:t>
            </a:r>
            <a:endParaRPr dirty="0"/>
          </a:p>
        </p:txBody>
      </p:sp>
      <p:sp>
        <p:nvSpPr>
          <p:cNvPr id="588" name="Google Shape;588;p4"/>
          <p:cNvSpPr txBox="1"/>
          <p:nvPr/>
        </p:nvSpPr>
        <p:spPr>
          <a:xfrm>
            <a:off x="609600" y="1078888"/>
            <a:ext cx="11325102" cy="4893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Jan Bakker </a:t>
            </a:r>
            <a:endParaRPr dirty="0"/>
          </a:p>
          <a:p>
            <a:pPr marL="228600" marR="0" lvl="0" indent="-228600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ans"/>
              <a:buChar char="❑"/>
            </a:pPr>
            <a:r>
              <a:rPr lang="nl-NL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Status herstel </a:t>
            </a:r>
            <a:r>
              <a:rPr lang="nl-NL" sz="24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Soemeersingel</a:t>
            </a:r>
            <a:r>
              <a:rPr lang="nl-NL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(brief projectleider Rikus Janken)</a:t>
            </a:r>
          </a:p>
          <a:p>
            <a:br>
              <a:rPr lang="nl-NL" dirty="0"/>
            </a:br>
            <a:r>
              <a:rPr lang="nl-NL" sz="1600" dirty="0"/>
              <a:t>Deurne, 24 juni 2024 </a:t>
            </a:r>
          </a:p>
          <a:p>
            <a:br>
              <a:rPr lang="nl-NL" sz="1600" dirty="0"/>
            </a:br>
            <a:r>
              <a:rPr lang="nl-NL" sz="1600" dirty="0"/>
              <a:t>Beste heer, mevrouw, </a:t>
            </a:r>
          </a:p>
          <a:p>
            <a:endParaRPr lang="nl-NL" sz="1600" dirty="0"/>
          </a:p>
          <a:p>
            <a:r>
              <a:rPr lang="nl-NL" sz="1600" dirty="0"/>
              <a:t>Betreft: stand van zaken herstel </a:t>
            </a:r>
            <a:r>
              <a:rPr lang="nl-NL" sz="1600" dirty="0" err="1"/>
              <a:t>Soermeersingel</a:t>
            </a:r>
            <a:r>
              <a:rPr lang="nl-NL" sz="1600" dirty="0"/>
              <a:t> </a:t>
            </a:r>
          </a:p>
          <a:p>
            <a:endParaRPr lang="nl-NL" sz="1600" dirty="0"/>
          </a:p>
          <a:p>
            <a:r>
              <a:rPr lang="nl-NL" sz="1600" dirty="0"/>
              <a:t>Op 18 maart tijdens de dorpsraad in Helenaveen, hebben we jullie bijgepraat over de stand van zaken over het herstel van de </a:t>
            </a:r>
            <a:r>
              <a:rPr lang="nl-NL" sz="1600" dirty="0" err="1"/>
              <a:t>Soemeersingel</a:t>
            </a:r>
            <a:r>
              <a:rPr lang="nl-NL" sz="1600" dirty="0"/>
              <a:t>. </a:t>
            </a:r>
          </a:p>
          <a:p>
            <a:r>
              <a:rPr lang="nl-NL" sz="1600" dirty="0"/>
              <a:t>Er is uitgelegd dat het te verwijderen veen verontreinigd is door een oude </a:t>
            </a:r>
            <a:r>
              <a:rPr lang="nl-NL" sz="1600" dirty="0" err="1"/>
              <a:t>funderingslaag</a:t>
            </a:r>
            <a:r>
              <a:rPr lang="nl-NL" sz="1600" dirty="0"/>
              <a:t> van zinkslakken. </a:t>
            </a:r>
          </a:p>
          <a:p>
            <a:r>
              <a:rPr lang="nl-NL" sz="1600" dirty="0"/>
              <a:t>Deze oude </a:t>
            </a:r>
            <a:r>
              <a:rPr lang="nl-NL" sz="1600" dirty="0" err="1"/>
              <a:t>funderingslaag</a:t>
            </a:r>
            <a:r>
              <a:rPr lang="nl-NL" sz="1600" dirty="0"/>
              <a:t> is tijdens de vorige renovatie inmiddels verwijderd. </a:t>
            </a:r>
          </a:p>
          <a:p>
            <a:r>
              <a:rPr lang="nl-NL" sz="1600" dirty="0"/>
              <a:t>Diverse scenario’s zijn in de tussentijd bekeken voor de aanpak van het herstel. De eerder gekozen uitvoeringsmethode om het veen te verwijderen, lijkt de beste oplossing. </a:t>
            </a:r>
          </a:p>
          <a:p>
            <a:r>
              <a:rPr lang="nl-NL" sz="1600" dirty="0"/>
              <a:t>Inmiddels zijn de voorbereidingen nagenoeg zover als afgerond. Het voorstel wordt binnenkort behandeld tijdens een collegevergadering. Zodra het college positief besluit, starten we het aanbestedingsproces. </a:t>
            </a:r>
          </a:p>
          <a:p>
            <a:r>
              <a:rPr lang="nl-NL" sz="1600" dirty="0"/>
              <a:t>De bedoeling is dan om na de zomervakantie van dit jaar daadwerkelijk te starten met de uitvoering. </a:t>
            </a:r>
          </a:p>
          <a:p>
            <a:pPr marL="228600" marR="0" lvl="0" indent="-228600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ans"/>
              <a:buChar char="❑"/>
            </a:pPr>
            <a:endParaRPr lang="nl-NL" sz="2400" dirty="0">
              <a:solidFill>
                <a:schemeClr val="dk1"/>
              </a:solidFill>
            </a:endParaRPr>
          </a:p>
          <a:p>
            <a:pPr marL="228600" marR="0" lvl="0" indent="-228600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ans"/>
              <a:buChar char="❑"/>
            </a:pPr>
            <a:endParaRPr lang="nl-NL" sz="2400" dirty="0">
              <a:solidFill>
                <a:schemeClr val="dk1"/>
              </a:solidFill>
            </a:endParaRPr>
          </a:p>
          <a:p>
            <a:pPr marL="228600" marR="0" lvl="0" indent="-228600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ans"/>
              <a:buChar char="❑"/>
            </a:pPr>
            <a:endParaRPr lang="nl-NL" sz="24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8" indent="-342900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SzPts val="2400"/>
              <a:buFont typeface="Wingdings" pitchFamily="2" charset="2"/>
              <a:buChar char="§"/>
            </a:pPr>
            <a:endParaRPr lang="nl-NL" sz="2400"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3942777"/>
      </p:ext>
    </p:extLst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p9"/>
          <p:cNvSpPr txBox="1">
            <a:spLocks noGrp="1"/>
          </p:cNvSpPr>
          <p:nvPr>
            <p:ph type="title"/>
          </p:nvPr>
        </p:nvSpPr>
        <p:spPr>
          <a:xfrm>
            <a:off x="609600" y="377190"/>
            <a:ext cx="9601200" cy="560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3600" dirty="0"/>
              <a:t>4. Werkgroep Woningbouw</a:t>
            </a:r>
            <a:endParaRPr dirty="0"/>
          </a:p>
        </p:txBody>
      </p:sp>
      <p:sp>
        <p:nvSpPr>
          <p:cNvPr id="628" name="Google Shape;628;p9"/>
          <p:cNvSpPr txBox="1">
            <a:spLocks noGrp="1"/>
          </p:cNvSpPr>
          <p:nvPr>
            <p:ph type="body" idx="1"/>
          </p:nvPr>
        </p:nvSpPr>
        <p:spPr>
          <a:xfrm>
            <a:off x="609599" y="1225444"/>
            <a:ext cx="11268892" cy="5079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1" indent="-2921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600"/>
              <a:buFont typeface="Noto Sans Symbols"/>
              <a:buNone/>
            </a:pPr>
            <a:endParaRPr sz="2600"/>
          </a:p>
          <a:p>
            <a:pPr marL="457200" lvl="1" indent="-292100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600"/>
              <a:buFont typeface="Noto Sans Symbols"/>
              <a:buNone/>
            </a:pPr>
            <a:endParaRPr sz="2600"/>
          </a:p>
          <a:p>
            <a:pPr marL="457200" lvl="3" indent="0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200"/>
              <a:buNone/>
            </a:pPr>
            <a:endParaRPr sz="2200"/>
          </a:p>
          <a:p>
            <a:pPr marL="0" lvl="1" indent="0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600"/>
              <a:buNone/>
            </a:pPr>
            <a:endParaRPr sz="2600"/>
          </a:p>
          <a:p>
            <a:pPr marL="228600" lvl="0" indent="-63500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600"/>
              <a:buFont typeface="Noto Sans Symbols"/>
              <a:buNone/>
            </a:pPr>
            <a:endParaRPr sz="2600"/>
          </a:p>
          <a:p>
            <a:pPr marL="228600" lvl="0" indent="-63500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600"/>
              <a:buFont typeface="Noto Sans Symbols"/>
              <a:buNone/>
            </a:pPr>
            <a:endParaRPr sz="2600"/>
          </a:p>
          <a:p>
            <a:pPr marL="228600" lvl="0" indent="-63500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600"/>
              <a:buFont typeface="Noto Sans Symbols"/>
              <a:buNone/>
            </a:pPr>
            <a:endParaRPr sz="2600"/>
          </a:p>
        </p:txBody>
      </p:sp>
      <p:sp>
        <p:nvSpPr>
          <p:cNvPr id="629" name="Google Shape;629;p9"/>
          <p:cNvSpPr txBox="1"/>
          <p:nvPr/>
        </p:nvSpPr>
        <p:spPr>
          <a:xfrm>
            <a:off x="609600" y="1044258"/>
            <a:ext cx="10462054" cy="38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</a:pPr>
            <a:r>
              <a:rPr lang="nl-NL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Gerard </a:t>
            </a:r>
            <a:r>
              <a:rPr lang="nl-NL" sz="24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Maessen</a:t>
            </a:r>
            <a:endParaRPr lang="nl-NL" sz="2400" dirty="0">
              <a:solidFill>
                <a:schemeClr val="dk1"/>
              </a:solidFill>
            </a:endParaRPr>
          </a:p>
          <a:p>
            <a: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</a:pPr>
            <a:r>
              <a:rPr lang="nl-NL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Gerrit van der Werf</a:t>
            </a:r>
          </a:p>
          <a:p>
            <a: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</a:pPr>
            <a:endParaRPr lang="nl-NL" sz="2400" dirty="0">
              <a:solidFill>
                <a:schemeClr val="dk1"/>
              </a:solidFill>
            </a:endParaRPr>
          </a:p>
          <a:p>
            <a:pPr marL="342900" indent="-342900">
              <a:lnSpc>
                <a:spcPct val="90000"/>
              </a:lnSpc>
              <a:buClr>
                <a:schemeClr val="accent1"/>
              </a:buClr>
              <a:buSzPts val="2400"/>
              <a:buFont typeface="Wingdings" pitchFamily="2" charset="2"/>
              <a:buChar char="q"/>
            </a:pPr>
            <a:r>
              <a:rPr lang="nl-NL" sz="2400" dirty="0">
                <a:solidFill>
                  <a:schemeClr val="dk1"/>
                </a:solidFill>
              </a:rPr>
              <a:t>Kerk</a:t>
            </a:r>
          </a:p>
          <a:p>
            <a:pPr marL="342900" indent="-342900">
              <a:lnSpc>
                <a:spcPct val="90000"/>
              </a:lnSpc>
              <a:buClr>
                <a:schemeClr val="accent1"/>
              </a:buClr>
              <a:buSzPts val="2400"/>
              <a:buFont typeface="Wingdings" pitchFamily="2" charset="2"/>
              <a:buChar char="q"/>
            </a:pPr>
            <a:endParaRPr lang="nl-NL" sz="2400" dirty="0">
              <a:solidFill>
                <a:schemeClr val="dk1"/>
              </a:solidFill>
            </a:endParaRPr>
          </a:p>
          <a:p>
            <a:pPr marL="342900" indent="-342900">
              <a:lnSpc>
                <a:spcPct val="90000"/>
              </a:lnSpc>
              <a:buClr>
                <a:schemeClr val="accent1"/>
              </a:buClr>
              <a:buSzPts val="2400"/>
              <a:buFont typeface="Wingdings" pitchFamily="2" charset="2"/>
              <a:buChar char="q"/>
            </a:pPr>
            <a:r>
              <a:rPr lang="nl-NL" sz="2400" dirty="0">
                <a:solidFill>
                  <a:schemeClr val="dk1"/>
                </a:solidFill>
              </a:rPr>
              <a:t>Schapenwei</a:t>
            </a:r>
          </a:p>
          <a:p>
            <a:pPr marL="342900" indent="-342900">
              <a:lnSpc>
                <a:spcPct val="90000"/>
              </a:lnSpc>
              <a:buClr>
                <a:schemeClr val="accent1"/>
              </a:buClr>
              <a:buSzPts val="2400"/>
              <a:buFont typeface="Wingdings" pitchFamily="2" charset="2"/>
              <a:buChar char="q"/>
            </a:pPr>
            <a:endParaRPr lang="nl-NL" sz="2400" dirty="0">
              <a:solidFill>
                <a:schemeClr val="dk1"/>
              </a:solidFill>
            </a:endParaRPr>
          </a:p>
          <a:p>
            <a:pPr marL="342900" indent="-342900">
              <a:lnSpc>
                <a:spcPct val="90000"/>
              </a:lnSpc>
              <a:buClr>
                <a:schemeClr val="accent1"/>
              </a:buClr>
              <a:buSzPts val="2400"/>
              <a:buFont typeface="Wingdings" pitchFamily="2" charset="2"/>
              <a:buChar char="q"/>
            </a:pPr>
            <a:r>
              <a:rPr lang="nl-NL" sz="2400" dirty="0">
                <a:solidFill>
                  <a:schemeClr val="dk1"/>
                </a:solidFill>
              </a:rPr>
              <a:t>Toekomst</a:t>
            </a:r>
          </a:p>
          <a:p>
            <a: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</a:pPr>
            <a:endParaRPr lang="nl-NL" sz="2400" dirty="0">
              <a:solidFill>
                <a:schemeClr val="dk1"/>
              </a:solidFill>
            </a:endParaRPr>
          </a:p>
          <a:p>
            <a: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</a:pPr>
            <a:endParaRPr lang="nl-NL"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</a:pPr>
            <a:endParaRPr lang="nl-NL" sz="2400" dirty="0">
              <a:solidFill>
                <a:schemeClr val="dk1"/>
              </a:solidFill>
            </a:endParaRPr>
          </a:p>
          <a:p>
            <a: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</a:pPr>
            <a:endParaRPr lang="nl-NL"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3" name="Google Shape;673;p15"/>
          <p:cNvSpPr txBox="1">
            <a:spLocks noGrp="1"/>
          </p:cNvSpPr>
          <p:nvPr>
            <p:ph type="title"/>
          </p:nvPr>
        </p:nvSpPr>
        <p:spPr>
          <a:xfrm>
            <a:off x="609600" y="412502"/>
            <a:ext cx="11138263" cy="560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None/>
            </a:pPr>
            <a:r>
              <a:rPr lang="nl-NL" sz="4000" dirty="0"/>
              <a:t>5. Natuurlijk schoon / stormbomen</a:t>
            </a:r>
            <a:endParaRPr dirty="0"/>
          </a:p>
        </p:txBody>
      </p:sp>
      <p:sp>
        <p:nvSpPr>
          <p:cNvPr id="674" name="Google Shape;674;p15"/>
          <p:cNvSpPr txBox="1"/>
          <p:nvPr/>
        </p:nvSpPr>
        <p:spPr>
          <a:xfrm>
            <a:off x="609600" y="1207668"/>
            <a:ext cx="10348913" cy="2557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lnSpc>
                <a:spcPct val="90000"/>
              </a:lnSpc>
              <a:buClr>
                <a:schemeClr val="accent1"/>
              </a:buClr>
              <a:buSzPts val="2200"/>
            </a:pPr>
            <a:r>
              <a:rPr lang="nl-NL" sz="2400" dirty="0">
                <a:solidFill>
                  <a:schemeClr val="dk1"/>
                </a:solidFill>
                <a:latin typeface="+mn-lt"/>
                <a:ea typeface="Helvetica Neue"/>
                <a:cs typeface="Helvetica Neue"/>
              </a:rPr>
              <a:t>André </a:t>
            </a:r>
            <a:r>
              <a:rPr lang="nl-NL" sz="2400" dirty="0">
                <a:solidFill>
                  <a:schemeClr val="dk1"/>
                </a:solidFill>
                <a:latin typeface="+mn-lt"/>
                <a:ea typeface="Helvetica Neue"/>
                <a:cs typeface="Helvetica Neue"/>
                <a:sym typeface="Helvetica Neue"/>
              </a:rPr>
              <a:t>Joosten</a:t>
            </a:r>
          </a:p>
          <a:p>
            <a: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00"/>
            </a:pPr>
            <a:endParaRPr lang="nl-NL" sz="2400" dirty="0">
              <a:solidFill>
                <a:schemeClr val="dk1"/>
              </a:solidFill>
              <a:latin typeface="+mn-lt"/>
              <a:ea typeface="Helvetica Neue"/>
              <a:cs typeface="Helvetica Neue"/>
              <a:sym typeface="Helvetica Neue"/>
            </a:endParaRPr>
          </a:p>
          <a:p>
            <a:pPr marL="342900" marR="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Noto Sans Symbols"/>
              <a:buChar char="❑"/>
            </a:pPr>
            <a:r>
              <a:rPr lang="nl-NL" sz="2400" dirty="0">
                <a:solidFill>
                  <a:schemeClr val="dk1"/>
                </a:solidFill>
                <a:latin typeface="+mn-lt"/>
                <a:ea typeface="Helvetica Neue"/>
                <a:cs typeface="Helvetica Neue"/>
                <a:sym typeface="Helvetica Neue"/>
              </a:rPr>
              <a:t>Groenstructuurplan Helenaveen</a:t>
            </a:r>
          </a:p>
          <a:p>
            <a:pPr marL="342900" marR="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Noto Sans Symbols"/>
              <a:buChar char="❑"/>
            </a:pPr>
            <a:endParaRPr lang="nl-NL" sz="2400" dirty="0">
              <a:solidFill>
                <a:schemeClr val="dk1"/>
              </a:solidFill>
              <a:latin typeface="+mn-lt"/>
              <a:ea typeface="Helvetica Neue"/>
              <a:cs typeface="Helvetica Neue"/>
              <a:sym typeface="Helvetica Neue"/>
            </a:endParaRPr>
          </a:p>
          <a:p>
            <a:pPr marL="342900" marR="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Noto Sans Symbols"/>
              <a:buChar char="❑"/>
            </a:pPr>
            <a:r>
              <a:rPr lang="nl-NL" sz="2400" dirty="0">
                <a:solidFill>
                  <a:schemeClr val="dk1"/>
                </a:solidFill>
                <a:latin typeface="+mn-lt"/>
                <a:ea typeface="Helvetica Neue"/>
                <a:cs typeface="Helvetica Neue"/>
                <a:sym typeface="Helvetica Neue"/>
              </a:rPr>
              <a:t>Brug Wadi</a:t>
            </a:r>
            <a:endParaRPr lang="nl-NL" sz="2400" dirty="0">
              <a:solidFill>
                <a:schemeClr val="dk1"/>
              </a:solidFill>
              <a:latin typeface="+mn-lt"/>
              <a:ea typeface="Helvetica Neue"/>
              <a:cs typeface="Helvetica Neue"/>
            </a:endParaRPr>
          </a:p>
          <a:p>
            <a:pPr marL="342900" indent="-342900">
              <a:lnSpc>
                <a:spcPct val="90000"/>
              </a:lnSpc>
              <a:buClr>
                <a:schemeClr val="accent1"/>
              </a:buClr>
              <a:buSzPts val="2200"/>
              <a:buFont typeface="Noto Sans Symbols"/>
              <a:buChar char="❑"/>
            </a:pPr>
            <a:endParaRPr lang="nl-NL" sz="2200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342900" indent="-342900">
              <a:lnSpc>
                <a:spcPct val="90000"/>
              </a:lnSpc>
              <a:buClr>
                <a:schemeClr val="accent1"/>
              </a:buClr>
              <a:buSzPts val="2200"/>
              <a:buFont typeface="Noto Sans Symbols"/>
              <a:buChar char="❑"/>
            </a:pPr>
            <a:endParaRPr lang="nl-NL" sz="2200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342900" marR="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Noto Sans Symbols"/>
              <a:buChar char="❑"/>
            </a:pPr>
            <a:endParaRPr dirty="0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055A27A6-A5FB-C243-998D-E137A851AEA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932" r="4981" b="15876"/>
          <a:stretch/>
        </p:blipFill>
        <p:spPr>
          <a:xfrm>
            <a:off x="6901543" y="1927299"/>
            <a:ext cx="4659084" cy="386343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p19"/>
          <p:cNvSpPr txBox="1">
            <a:spLocks noGrp="1"/>
          </p:cNvSpPr>
          <p:nvPr>
            <p:ph type="title"/>
          </p:nvPr>
        </p:nvSpPr>
        <p:spPr>
          <a:xfrm>
            <a:off x="609600" y="412502"/>
            <a:ext cx="11138263" cy="560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4000" dirty="0"/>
              <a:t>6. Zorg in Helenaveen</a:t>
            </a:r>
            <a:endParaRPr dirty="0"/>
          </a:p>
        </p:txBody>
      </p:sp>
      <p:sp>
        <p:nvSpPr>
          <p:cNvPr id="706" name="Google Shape;706;p19"/>
          <p:cNvSpPr txBox="1">
            <a:spLocks noGrp="1"/>
          </p:cNvSpPr>
          <p:nvPr>
            <p:ph type="body" idx="1"/>
          </p:nvPr>
        </p:nvSpPr>
        <p:spPr>
          <a:xfrm>
            <a:off x="609600" y="937578"/>
            <a:ext cx="9878888" cy="5227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buSzPts val="2600"/>
              <a:buNone/>
            </a:pPr>
            <a:r>
              <a:rPr lang="nl-NL" sz="2400"/>
              <a:t>Wijnand Vermeulen / André Joosten</a:t>
            </a:r>
            <a:endParaRPr sz="2400"/>
          </a:p>
          <a:p>
            <a:pPr marL="0" lvl="0" indent="0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600"/>
              <a:buNone/>
            </a:pPr>
            <a:endParaRPr sz="2600"/>
          </a:p>
          <a:p>
            <a:pPr marL="0" lvl="0" indent="0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600"/>
              <a:buNone/>
            </a:pPr>
            <a:endParaRPr sz="2600"/>
          </a:p>
          <a:p>
            <a:pPr marL="0" lvl="0" indent="0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600"/>
              <a:buNone/>
            </a:pPr>
            <a:endParaRPr sz="2600"/>
          </a:p>
        </p:txBody>
      </p:sp>
    </p:spTree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Google Shape;726;p22"/>
          <p:cNvSpPr txBox="1">
            <a:spLocks noGrp="1"/>
          </p:cNvSpPr>
          <p:nvPr>
            <p:ph type="title"/>
          </p:nvPr>
        </p:nvSpPr>
        <p:spPr>
          <a:xfrm>
            <a:off x="609600" y="377190"/>
            <a:ext cx="9601200" cy="560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4000" dirty="0"/>
              <a:t>7. Dorpscoöperatie</a:t>
            </a:r>
            <a:endParaRPr dirty="0"/>
          </a:p>
        </p:txBody>
      </p:sp>
      <p:sp>
        <p:nvSpPr>
          <p:cNvPr id="727" name="Google Shape;727;p22"/>
          <p:cNvSpPr txBox="1">
            <a:spLocks noGrp="1"/>
          </p:cNvSpPr>
          <p:nvPr>
            <p:ph type="body" idx="1"/>
          </p:nvPr>
        </p:nvSpPr>
        <p:spPr>
          <a:xfrm>
            <a:off x="609600" y="937578"/>
            <a:ext cx="10919254" cy="5227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14300" indent="0">
              <a:spcBef>
                <a:spcPts val="600"/>
              </a:spcBef>
              <a:buNone/>
            </a:pPr>
            <a:r>
              <a:rPr lang="nl-NL" sz="2400" dirty="0">
                <a:solidFill>
                  <a:srgbClr val="2D2E2D"/>
                </a:solidFill>
                <a:latin typeface="+mn-lt"/>
              </a:rPr>
              <a:t>Paul Bax</a:t>
            </a:r>
            <a:endParaRPr lang="nl-NL" sz="2400" dirty="0">
              <a:solidFill>
                <a:srgbClr val="000000"/>
              </a:solidFill>
              <a:latin typeface="+mn-lt"/>
            </a:endParaRPr>
          </a:p>
          <a:p>
            <a:pPr fontAlgn="base">
              <a:spcBef>
                <a:spcPts val="1200"/>
              </a:spcBef>
              <a:buFont typeface="Wingdings" pitchFamily="2" charset="2"/>
              <a:buChar char="q"/>
            </a:pPr>
            <a:r>
              <a:rPr lang="en-US" sz="2400" dirty="0" err="1">
                <a:solidFill>
                  <a:srgbClr val="2D2E2D"/>
                </a:solidFill>
                <a:latin typeface="+mn-lt"/>
              </a:rPr>
              <a:t>Afgerond</a:t>
            </a:r>
            <a:r>
              <a:rPr lang="en-US" sz="2400" dirty="0">
                <a:solidFill>
                  <a:srgbClr val="2D2E2D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rgbClr val="2D2E2D"/>
                </a:solidFill>
                <a:latin typeface="+mn-lt"/>
              </a:rPr>
              <a:t>afgelopen</a:t>
            </a:r>
            <a:r>
              <a:rPr lang="en-US" sz="2400" dirty="0">
                <a:solidFill>
                  <a:srgbClr val="2D2E2D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rgbClr val="2D2E2D"/>
                </a:solidFill>
                <a:latin typeface="+mn-lt"/>
              </a:rPr>
              <a:t>periode</a:t>
            </a:r>
            <a:r>
              <a:rPr lang="en-US" sz="2400" dirty="0">
                <a:solidFill>
                  <a:srgbClr val="2D2E2D"/>
                </a:solidFill>
                <a:latin typeface="+mn-lt"/>
              </a:rPr>
              <a:t>:</a:t>
            </a:r>
          </a:p>
          <a:p>
            <a:pPr lvl="1" fontAlgn="base">
              <a:buFont typeface="Wingdings" pitchFamily="2" charset="2"/>
              <a:buChar char="q"/>
            </a:pPr>
            <a:r>
              <a:rPr lang="en-US" sz="2200" dirty="0" err="1">
                <a:solidFill>
                  <a:srgbClr val="2D2E2D"/>
                </a:solidFill>
              </a:rPr>
              <a:t>Totale</a:t>
            </a:r>
            <a:r>
              <a:rPr lang="en-US" sz="2200" dirty="0">
                <a:solidFill>
                  <a:srgbClr val="2D2E2D"/>
                </a:solidFill>
              </a:rPr>
              <a:t> </a:t>
            </a:r>
            <a:r>
              <a:rPr lang="en-US" sz="2200" dirty="0" err="1">
                <a:solidFill>
                  <a:srgbClr val="2D2E2D"/>
                </a:solidFill>
              </a:rPr>
              <a:t>begroting</a:t>
            </a:r>
            <a:r>
              <a:rPr lang="en-US" sz="2200" dirty="0">
                <a:solidFill>
                  <a:srgbClr val="2D2E2D"/>
                </a:solidFill>
              </a:rPr>
              <a:t> </a:t>
            </a:r>
            <a:r>
              <a:rPr lang="en-US" sz="2200" dirty="0" err="1">
                <a:solidFill>
                  <a:srgbClr val="2D2E2D"/>
                </a:solidFill>
              </a:rPr>
              <a:t>coöperatie</a:t>
            </a:r>
            <a:r>
              <a:rPr lang="en-US" sz="2200" dirty="0">
                <a:solidFill>
                  <a:srgbClr val="2D2E2D"/>
                </a:solidFill>
              </a:rPr>
              <a:t> </a:t>
            </a:r>
            <a:r>
              <a:rPr lang="en-US" sz="2200" dirty="0" err="1">
                <a:solidFill>
                  <a:srgbClr val="2D2E2D"/>
                </a:solidFill>
              </a:rPr>
              <a:t>opzetten</a:t>
            </a:r>
            <a:r>
              <a:rPr lang="en-US" sz="2200" dirty="0">
                <a:solidFill>
                  <a:srgbClr val="2D2E2D"/>
                </a:solidFill>
              </a:rPr>
              <a:t> incl. </a:t>
            </a:r>
            <a:r>
              <a:rPr lang="en-US" sz="2200" dirty="0" err="1">
                <a:solidFill>
                  <a:srgbClr val="2D2E2D"/>
                </a:solidFill>
              </a:rPr>
              <a:t>alle</a:t>
            </a:r>
            <a:r>
              <a:rPr lang="en-US" sz="2200" dirty="0">
                <a:solidFill>
                  <a:srgbClr val="2D2E2D"/>
                </a:solidFill>
              </a:rPr>
              <a:t> </a:t>
            </a:r>
            <a:r>
              <a:rPr lang="en-US" sz="2200" dirty="0" err="1">
                <a:solidFill>
                  <a:srgbClr val="2D2E2D"/>
                </a:solidFill>
              </a:rPr>
              <a:t>onderliggende</a:t>
            </a:r>
            <a:r>
              <a:rPr lang="en-US" sz="2200" dirty="0">
                <a:solidFill>
                  <a:srgbClr val="2D2E2D"/>
                </a:solidFill>
              </a:rPr>
              <a:t> </a:t>
            </a:r>
            <a:r>
              <a:rPr lang="en-US" sz="2200" dirty="0" err="1">
                <a:solidFill>
                  <a:srgbClr val="2D2E2D"/>
                </a:solidFill>
              </a:rPr>
              <a:t>werkgroepen</a:t>
            </a:r>
            <a:r>
              <a:rPr lang="en-US" sz="2200" dirty="0">
                <a:solidFill>
                  <a:srgbClr val="2D2E2D"/>
                </a:solidFill>
              </a:rPr>
              <a:t>, </a:t>
            </a:r>
            <a:r>
              <a:rPr lang="en-US" sz="2200" dirty="0" err="1">
                <a:solidFill>
                  <a:srgbClr val="2D2E2D"/>
                </a:solidFill>
              </a:rPr>
              <a:t>verenigingen</a:t>
            </a:r>
            <a:r>
              <a:rPr lang="en-US" sz="2200" dirty="0">
                <a:solidFill>
                  <a:srgbClr val="2D2E2D"/>
                </a:solidFill>
              </a:rPr>
              <a:t> </a:t>
            </a:r>
            <a:r>
              <a:rPr lang="en-US" sz="2200" dirty="0" err="1">
                <a:solidFill>
                  <a:srgbClr val="2D2E2D"/>
                </a:solidFill>
              </a:rPr>
              <a:t>en</a:t>
            </a:r>
            <a:r>
              <a:rPr lang="en-US" sz="2200" dirty="0">
                <a:solidFill>
                  <a:srgbClr val="2D2E2D"/>
                </a:solidFill>
              </a:rPr>
              <a:t> </a:t>
            </a:r>
            <a:r>
              <a:rPr lang="en-US" sz="2200" dirty="0" err="1">
                <a:solidFill>
                  <a:srgbClr val="2D2E2D"/>
                </a:solidFill>
              </a:rPr>
              <a:t>stichtingen</a:t>
            </a:r>
            <a:r>
              <a:rPr lang="en-US" sz="2200" dirty="0">
                <a:solidFill>
                  <a:srgbClr val="2D2E2D"/>
                </a:solidFill>
              </a:rPr>
              <a:t>.</a:t>
            </a:r>
            <a:endParaRPr lang="en-US" sz="2200" dirty="0">
              <a:solidFill>
                <a:srgbClr val="2D2E2D"/>
              </a:solidFill>
              <a:latin typeface="+mn-lt"/>
            </a:endParaRPr>
          </a:p>
          <a:p>
            <a:pPr fontAlgn="base">
              <a:spcBef>
                <a:spcPts val="1200"/>
              </a:spcBef>
              <a:buFont typeface="Wingdings" pitchFamily="2" charset="2"/>
              <a:buChar char="q"/>
            </a:pPr>
            <a:r>
              <a:rPr lang="en-US" sz="2400" dirty="0" err="1">
                <a:solidFill>
                  <a:srgbClr val="2D2E2D"/>
                </a:solidFill>
                <a:latin typeface="+mn-lt"/>
              </a:rPr>
              <a:t>Lopende</a:t>
            </a:r>
            <a:r>
              <a:rPr lang="en-US" sz="2400" dirty="0">
                <a:solidFill>
                  <a:srgbClr val="2D2E2D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rgbClr val="2D2E2D"/>
                </a:solidFill>
                <a:latin typeface="+mn-lt"/>
              </a:rPr>
              <a:t>stap</a:t>
            </a:r>
            <a:r>
              <a:rPr lang="en-US" sz="2400" dirty="0">
                <a:solidFill>
                  <a:srgbClr val="2D2E2D"/>
                </a:solidFill>
                <a:latin typeface="+mn-lt"/>
              </a:rPr>
              <a:t> (</a:t>
            </a:r>
            <a:r>
              <a:rPr lang="en-US" sz="2400" dirty="0" err="1">
                <a:solidFill>
                  <a:srgbClr val="2D2E2D"/>
                </a:solidFill>
                <a:latin typeface="+mn-lt"/>
              </a:rPr>
              <a:t>afgerond</a:t>
            </a:r>
            <a:r>
              <a:rPr lang="en-US" sz="2400" dirty="0">
                <a:solidFill>
                  <a:srgbClr val="2D2E2D"/>
                </a:solidFill>
                <a:latin typeface="+mn-lt"/>
              </a:rPr>
              <a:t> 2024):</a:t>
            </a:r>
          </a:p>
          <a:p>
            <a:pPr lvl="1" fontAlgn="base">
              <a:buFont typeface="Wingdings" pitchFamily="2" charset="2"/>
              <a:buChar char="q"/>
            </a:pPr>
            <a:r>
              <a:rPr lang="en-US" sz="2200" dirty="0" err="1">
                <a:solidFill>
                  <a:srgbClr val="2D2E2D"/>
                </a:solidFill>
              </a:rPr>
              <a:t>Officiële</a:t>
            </a:r>
            <a:r>
              <a:rPr lang="en-US" sz="2200" dirty="0">
                <a:solidFill>
                  <a:srgbClr val="2D2E2D"/>
                </a:solidFill>
              </a:rPr>
              <a:t> </a:t>
            </a:r>
            <a:r>
              <a:rPr lang="en-US" sz="2200" dirty="0" err="1">
                <a:solidFill>
                  <a:srgbClr val="2D2E2D"/>
                </a:solidFill>
              </a:rPr>
              <a:t>financiële</a:t>
            </a:r>
            <a:r>
              <a:rPr lang="en-US" sz="2200" dirty="0">
                <a:solidFill>
                  <a:srgbClr val="2D2E2D"/>
                </a:solidFill>
              </a:rPr>
              <a:t> </a:t>
            </a:r>
            <a:r>
              <a:rPr lang="en-US" sz="2200" dirty="0" err="1">
                <a:solidFill>
                  <a:srgbClr val="2D2E2D"/>
                </a:solidFill>
              </a:rPr>
              <a:t>verslagen</a:t>
            </a:r>
            <a:r>
              <a:rPr lang="en-US" sz="2200" dirty="0">
                <a:solidFill>
                  <a:srgbClr val="2D2E2D"/>
                </a:solidFill>
              </a:rPr>
              <a:t> </a:t>
            </a:r>
            <a:r>
              <a:rPr lang="en-US" sz="2200" dirty="0" err="1">
                <a:solidFill>
                  <a:srgbClr val="2D2E2D"/>
                </a:solidFill>
              </a:rPr>
              <a:t>maken</a:t>
            </a:r>
            <a:r>
              <a:rPr lang="en-US" sz="2200" dirty="0">
                <a:solidFill>
                  <a:srgbClr val="2D2E2D"/>
                </a:solidFill>
              </a:rPr>
              <a:t> </a:t>
            </a:r>
            <a:r>
              <a:rPr lang="en-US" sz="2200" dirty="0" err="1">
                <a:solidFill>
                  <a:srgbClr val="2D2E2D"/>
                </a:solidFill>
              </a:rPr>
              <a:t>Vereniging</a:t>
            </a:r>
            <a:r>
              <a:rPr lang="en-US" sz="2200" dirty="0">
                <a:solidFill>
                  <a:srgbClr val="2D2E2D"/>
                </a:solidFill>
              </a:rPr>
              <a:t> </a:t>
            </a:r>
            <a:r>
              <a:rPr lang="en-US" sz="2200" dirty="0" err="1">
                <a:solidFill>
                  <a:srgbClr val="2D2E2D"/>
                </a:solidFill>
              </a:rPr>
              <a:t>Dorpsraad</a:t>
            </a:r>
            <a:r>
              <a:rPr lang="en-US" sz="2200" dirty="0">
                <a:solidFill>
                  <a:srgbClr val="2D2E2D"/>
                </a:solidFill>
              </a:rPr>
              <a:t> </a:t>
            </a:r>
            <a:r>
              <a:rPr lang="en-US" sz="2200" dirty="0" err="1">
                <a:solidFill>
                  <a:srgbClr val="2D2E2D"/>
                </a:solidFill>
              </a:rPr>
              <a:t>en</a:t>
            </a:r>
            <a:r>
              <a:rPr lang="en-US" sz="2200" dirty="0">
                <a:solidFill>
                  <a:srgbClr val="2D2E2D"/>
                </a:solidFill>
              </a:rPr>
              <a:t> </a:t>
            </a:r>
            <a:r>
              <a:rPr lang="en-US" sz="2200" dirty="0" err="1">
                <a:solidFill>
                  <a:srgbClr val="2D2E2D"/>
                </a:solidFill>
              </a:rPr>
              <a:t>Stichting</a:t>
            </a:r>
            <a:r>
              <a:rPr lang="en-US" sz="2200" dirty="0">
                <a:solidFill>
                  <a:srgbClr val="2D2E2D"/>
                </a:solidFill>
              </a:rPr>
              <a:t> de </a:t>
            </a:r>
            <a:r>
              <a:rPr lang="en-US" sz="2200" dirty="0" err="1">
                <a:solidFill>
                  <a:srgbClr val="2D2E2D"/>
                </a:solidFill>
              </a:rPr>
              <a:t>Gouden</a:t>
            </a:r>
            <a:r>
              <a:rPr lang="en-US" sz="2200" dirty="0">
                <a:solidFill>
                  <a:srgbClr val="2D2E2D"/>
                </a:solidFill>
              </a:rPr>
              <a:t> Helm </a:t>
            </a:r>
            <a:r>
              <a:rPr lang="en-US" sz="2200" dirty="0" err="1">
                <a:solidFill>
                  <a:srgbClr val="2D2E2D"/>
                </a:solidFill>
              </a:rPr>
              <a:t>ter</a:t>
            </a:r>
            <a:r>
              <a:rPr lang="en-US" sz="2200" dirty="0">
                <a:solidFill>
                  <a:srgbClr val="2D2E2D"/>
                </a:solidFill>
              </a:rPr>
              <a:t> </a:t>
            </a:r>
            <a:r>
              <a:rPr lang="en-US" sz="2200" dirty="0" err="1">
                <a:solidFill>
                  <a:srgbClr val="2D2E2D"/>
                </a:solidFill>
              </a:rPr>
              <a:t>overdracht</a:t>
            </a:r>
            <a:r>
              <a:rPr lang="en-US" sz="2200" dirty="0">
                <a:solidFill>
                  <a:srgbClr val="2D2E2D"/>
                </a:solidFill>
              </a:rPr>
              <a:t>.</a:t>
            </a:r>
            <a:endParaRPr lang="en-US" sz="2400" dirty="0">
              <a:solidFill>
                <a:srgbClr val="2D2E2D"/>
              </a:solidFill>
              <a:latin typeface="+mn-lt"/>
            </a:endParaRPr>
          </a:p>
          <a:p>
            <a:pPr fontAlgn="base">
              <a:spcBef>
                <a:spcPts val="1200"/>
              </a:spcBef>
              <a:buFont typeface="Wingdings" pitchFamily="2" charset="2"/>
              <a:buChar char="q"/>
            </a:pPr>
            <a:r>
              <a:rPr lang="en-US" sz="2400" dirty="0" err="1">
                <a:solidFill>
                  <a:srgbClr val="2D2E2D"/>
                </a:solidFill>
                <a:latin typeface="+mn-lt"/>
              </a:rPr>
              <a:t>Volgende</a:t>
            </a:r>
            <a:r>
              <a:rPr lang="en-US" sz="2400" dirty="0">
                <a:solidFill>
                  <a:srgbClr val="2D2E2D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rgbClr val="2D2E2D"/>
                </a:solidFill>
                <a:latin typeface="+mn-lt"/>
              </a:rPr>
              <a:t>stappen</a:t>
            </a:r>
            <a:r>
              <a:rPr lang="en-US" sz="2400" dirty="0">
                <a:solidFill>
                  <a:srgbClr val="2D2E2D"/>
                </a:solidFill>
                <a:latin typeface="+mn-lt"/>
              </a:rPr>
              <a:t>:</a:t>
            </a:r>
          </a:p>
          <a:p>
            <a:pPr lvl="1" fontAlgn="base">
              <a:buFont typeface="Wingdings" pitchFamily="2" charset="2"/>
              <a:buChar char="q"/>
            </a:pPr>
            <a:r>
              <a:rPr lang="en-US" sz="2200" dirty="0" err="1">
                <a:solidFill>
                  <a:srgbClr val="2D2E2D"/>
                </a:solidFill>
              </a:rPr>
              <a:t>Statuten</a:t>
            </a:r>
            <a:r>
              <a:rPr lang="en-US" sz="2200" dirty="0">
                <a:solidFill>
                  <a:srgbClr val="2D2E2D"/>
                </a:solidFill>
              </a:rPr>
              <a:t> </a:t>
            </a:r>
            <a:r>
              <a:rPr lang="en-US" sz="2200" dirty="0" err="1">
                <a:solidFill>
                  <a:srgbClr val="2D2E2D"/>
                </a:solidFill>
              </a:rPr>
              <a:t>finaliseren</a:t>
            </a:r>
            <a:r>
              <a:rPr lang="en-US" sz="2200" dirty="0">
                <a:solidFill>
                  <a:srgbClr val="2D2E2D"/>
                </a:solidFill>
              </a:rPr>
              <a:t>, </a:t>
            </a:r>
            <a:r>
              <a:rPr lang="en-US" sz="2200" dirty="0" err="1">
                <a:solidFill>
                  <a:srgbClr val="2D2E2D"/>
                </a:solidFill>
              </a:rPr>
              <a:t>beoordelen</a:t>
            </a:r>
            <a:r>
              <a:rPr lang="en-US" sz="2200" dirty="0">
                <a:solidFill>
                  <a:srgbClr val="2D2E2D"/>
                </a:solidFill>
              </a:rPr>
              <a:t> </a:t>
            </a:r>
            <a:r>
              <a:rPr lang="en-US" sz="2200" dirty="0" err="1">
                <a:solidFill>
                  <a:srgbClr val="2D2E2D"/>
                </a:solidFill>
              </a:rPr>
              <a:t>en</a:t>
            </a:r>
            <a:r>
              <a:rPr lang="en-US" sz="2200" dirty="0">
                <a:solidFill>
                  <a:srgbClr val="2D2E2D"/>
                </a:solidFill>
              </a:rPr>
              <a:t> </a:t>
            </a:r>
            <a:r>
              <a:rPr lang="en-US" sz="2200" dirty="0" err="1">
                <a:solidFill>
                  <a:srgbClr val="2D2E2D"/>
                </a:solidFill>
              </a:rPr>
              <a:t>delen</a:t>
            </a:r>
            <a:r>
              <a:rPr lang="en-US" sz="2200" dirty="0">
                <a:solidFill>
                  <a:srgbClr val="2D2E2D"/>
                </a:solidFill>
              </a:rPr>
              <a:t> (</a:t>
            </a:r>
            <a:r>
              <a:rPr lang="en-US" sz="2200" dirty="0" err="1">
                <a:solidFill>
                  <a:srgbClr val="2D2E2D"/>
                </a:solidFill>
              </a:rPr>
              <a:t>september</a:t>
            </a:r>
            <a:r>
              <a:rPr lang="en-US" sz="2200" dirty="0">
                <a:solidFill>
                  <a:srgbClr val="2D2E2D"/>
                </a:solidFill>
              </a:rPr>
              <a:t>)</a:t>
            </a:r>
          </a:p>
          <a:p>
            <a:pPr lvl="1" fontAlgn="base">
              <a:buFont typeface="Wingdings" pitchFamily="2" charset="2"/>
              <a:buChar char="q"/>
            </a:pPr>
            <a:r>
              <a:rPr lang="en-US" sz="2200" dirty="0" err="1">
                <a:solidFill>
                  <a:srgbClr val="2D2E2D"/>
                </a:solidFill>
              </a:rPr>
              <a:t>Presenteren</a:t>
            </a:r>
            <a:r>
              <a:rPr lang="en-US" sz="2200" dirty="0">
                <a:solidFill>
                  <a:srgbClr val="2D2E2D"/>
                </a:solidFill>
              </a:rPr>
              <a:t> </a:t>
            </a:r>
            <a:r>
              <a:rPr lang="en-US" sz="2200" dirty="0" err="1">
                <a:solidFill>
                  <a:srgbClr val="2D2E2D"/>
                </a:solidFill>
              </a:rPr>
              <a:t>leden</a:t>
            </a:r>
            <a:r>
              <a:rPr lang="en-US" sz="2200" dirty="0">
                <a:solidFill>
                  <a:srgbClr val="2D2E2D"/>
                </a:solidFill>
              </a:rPr>
              <a:t> </a:t>
            </a:r>
            <a:r>
              <a:rPr lang="en-US" sz="2200" dirty="0" err="1">
                <a:solidFill>
                  <a:srgbClr val="2D2E2D"/>
                </a:solidFill>
              </a:rPr>
              <a:t>dorpsraad</a:t>
            </a:r>
            <a:r>
              <a:rPr lang="en-US" sz="2200" dirty="0">
                <a:solidFill>
                  <a:srgbClr val="2D2E2D"/>
                </a:solidFill>
              </a:rPr>
              <a:t> (</a:t>
            </a:r>
            <a:r>
              <a:rPr lang="en-US" sz="2200" dirty="0" err="1">
                <a:solidFill>
                  <a:srgbClr val="2D2E2D"/>
                </a:solidFill>
              </a:rPr>
              <a:t>september</a:t>
            </a:r>
            <a:r>
              <a:rPr lang="en-US" sz="2200" dirty="0">
                <a:solidFill>
                  <a:srgbClr val="2D2E2D"/>
                </a:solidFill>
              </a:rPr>
              <a:t>)</a:t>
            </a:r>
          </a:p>
          <a:p>
            <a:pPr lvl="1" fontAlgn="base">
              <a:buFont typeface="Wingdings" pitchFamily="2" charset="2"/>
              <a:buChar char="q"/>
            </a:pPr>
            <a:r>
              <a:rPr lang="en-US" sz="2200" dirty="0" err="1">
                <a:solidFill>
                  <a:srgbClr val="2D2E2D"/>
                </a:solidFill>
              </a:rPr>
              <a:t>Notarieel</a:t>
            </a:r>
            <a:r>
              <a:rPr lang="en-US" sz="2200" dirty="0">
                <a:solidFill>
                  <a:srgbClr val="2D2E2D"/>
                </a:solidFill>
              </a:rPr>
              <a:t> </a:t>
            </a:r>
            <a:r>
              <a:rPr lang="en-US" sz="2200" dirty="0" err="1">
                <a:solidFill>
                  <a:srgbClr val="2D2E2D"/>
                </a:solidFill>
              </a:rPr>
              <a:t>oprichten</a:t>
            </a:r>
            <a:r>
              <a:rPr lang="en-US" sz="2200" dirty="0">
                <a:solidFill>
                  <a:srgbClr val="2D2E2D"/>
                </a:solidFill>
              </a:rPr>
              <a:t> (</a:t>
            </a:r>
            <a:r>
              <a:rPr lang="en-US" sz="2200" dirty="0" err="1">
                <a:solidFill>
                  <a:srgbClr val="2D2E2D"/>
                </a:solidFill>
              </a:rPr>
              <a:t>september</a:t>
            </a:r>
            <a:r>
              <a:rPr lang="en-US" sz="2200" dirty="0">
                <a:solidFill>
                  <a:srgbClr val="2D2E2D"/>
                </a:solidFill>
              </a:rPr>
              <a:t>)</a:t>
            </a:r>
            <a:endParaRPr lang="en-US" sz="2200" dirty="0">
              <a:solidFill>
                <a:srgbClr val="2D2E2D"/>
              </a:solidFill>
              <a:latin typeface="+mn-lt"/>
            </a:endParaRPr>
          </a:p>
          <a:p>
            <a:pPr lvl="1" fontAlgn="base">
              <a:buFont typeface="Wingdings" pitchFamily="2" charset="2"/>
              <a:buChar char="q"/>
            </a:pPr>
            <a:r>
              <a:rPr lang="en-US" sz="2200" dirty="0" err="1">
                <a:solidFill>
                  <a:srgbClr val="2D2E2D"/>
                </a:solidFill>
                <a:latin typeface="+mn-lt"/>
              </a:rPr>
              <a:t>Opzetten</a:t>
            </a:r>
            <a:r>
              <a:rPr lang="en-US" sz="2200" dirty="0">
                <a:solidFill>
                  <a:srgbClr val="2D2E2D"/>
                </a:solidFill>
                <a:latin typeface="+mn-lt"/>
              </a:rPr>
              <a:t>, </a:t>
            </a:r>
            <a:r>
              <a:rPr lang="en-US" sz="2200" dirty="0" err="1">
                <a:solidFill>
                  <a:srgbClr val="2D2E2D"/>
                </a:solidFill>
                <a:latin typeface="+mn-lt"/>
              </a:rPr>
              <a:t>beoordelen</a:t>
            </a:r>
            <a:r>
              <a:rPr lang="en-US" sz="2200" dirty="0">
                <a:solidFill>
                  <a:srgbClr val="2D2E2D"/>
                </a:solidFill>
                <a:latin typeface="+mn-lt"/>
              </a:rPr>
              <a:t> </a:t>
            </a:r>
            <a:r>
              <a:rPr lang="en-US" sz="2200" dirty="0" err="1">
                <a:solidFill>
                  <a:srgbClr val="2D2E2D"/>
                </a:solidFill>
                <a:latin typeface="+mn-lt"/>
              </a:rPr>
              <a:t>en</a:t>
            </a:r>
            <a:r>
              <a:rPr lang="en-US" sz="2200" dirty="0">
                <a:solidFill>
                  <a:srgbClr val="2D2E2D"/>
                </a:solidFill>
                <a:latin typeface="+mn-lt"/>
              </a:rPr>
              <a:t> </a:t>
            </a:r>
            <a:r>
              <a:rPr lang="en-US" sz="2200" dirty="0" err="1">
                <a:solidFill>
                  <a:srgbClr val="2D2E2D"/>
                </a:solidFill>
                <a:latin typeface="+mn-lt"/>
              </a:rPr>
              <a:t>aanpassen</a:t>
            </a:r>
            <a:r>
              <a:rPr lang="en-US" sz="2200" dirty="0">
                <a:solidFill>
                  <a:srgbClr val="2D2E2D"/>
                </a:solidFill>
                <a:latin typeface="+mn-lt"/>
              </a:rPr>
              <a:t> </a:t>
            </a:r>
            <a:r>
              <a:rPr lang="en-US" sz="2200" dirty="0" err="1">
                <a:solidFill>
                  <a:srgbClr val="2D2E2D"/>
                </a:solidFill>
                <a:latin typeface="+mn-lt"/>
              </a:rPr>
              <a:t>ledenovereenkomsten</a:t>
            </a:r>
            <a:r>
              <a:rPr lang="en-US" sz="2200" dirty="0">
                <a:solidFill>
                  <a:srgbClr val="2D2E2D"/>
                </a:solidFill>
                <a:latin typeface="+mn-lt"/>
              </a:rPr>
              <a:t> (</a:t>
            </a:r>
            <a:r>
              <a:rPr lang="en-US" sz="2200" dirty="0" err="1">
                <a:solidFill>
                  <a:srgbClr val="2D2E2D"/>
                </a:solidFill>
                <a:latin typeface="+mn-lt"/>
              </a:rPr>
              <a:t>sep.</a:t>
            </a:r>
            <a:r>
              <a:rPr lang="en-US" sz="2200" dirty="0">
                <a:solidFill>
                  <a:srgbClr val="2D2E2D"/>
                </a:solidFill>
                <a:latin typeface="+mn-lt"/>
              </a:rPr>
              <a:t>- </a:t>
            </a:r>
            <a:r>
              <a:rPr lang="en-US" sz="2200" dirty="0" err="1">
                <a:solidFill>
                  <a:srgbClr val="2D2E2D"/>
                </a:solidFill>
                <a:latin typeface="+mn-lt"/>
              </a:rPr>
              <a:t>dec.</a:t>
            </a:r>
            <a:r>
              <a:rPr lang="en-US" sz="2200" dirty="0">
                <a:solidFill>
                  <a:srgbClr val="2D2E2D"/>
                </a:solidFill>
                <a:latin typeface="+mn-lt"/>
              </a:rPr>
              <a:t>)</a:t>
            </a:r>
          </a:p>
          <a:p>
            <a:pPr lvl="1" fontAlgn="base">
              <a:buFont typeface="Wingdings" pitchFamily="2" charset="2"/>
              <a:buChar char="q"/>
            </a:pPr>
            <a:r>
              <a:rPr lang="en-US" sz="2200" dirty="0" err="1">
                <a:solidFill>
                  <a:srgbClr val="2D2E2D"/>
                </a:solidFill>
                <a:latin typeface="+mn-lt"/>
              </a:rPr>
              <a:t>Starten</a:t>
            </a:r>
            <a:endParaRPr sz="2400" dirty="0"/>
          </a:p>
          <a:p>
            <a:pPr marL="0" lvl="0" indent="0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400"/>
              <a:buNone/>
            </a:pPr>
            <a:endParaRPr sz="2400" dirty="0"/>
          </a:p>
          <a:p>
            <a:pPr marL="0" lvl="0" indent="0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400"/>
              <a:buNone/>
            </a:pPr>
            <a:endParaRPr sz="2400" dirty="0"/>
          </a:p>
          <a:p>
            <a:pPr marL="0" lvl="0" indent="0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400"/>
              <a:buNone/>
            </a:pPr>
            <a:endParaRPr sz="2400" dirty="0"/>
          </a:p>
        </p:txBody>
      </p:sp>
    </p:spTree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" name="Google Shape;741;p24"/>
          <p:cNvSpPr txBox="1">
            <a:spLocks noGrp="1"/>
          </p:cNvSpPr>
          <p:nvPr>
            <p:ph type="title"/>
          </p:nvPr>
        </p:nvSpPr>
        <p:spPr>
          <a:xfrm>
            <a:off x="609600" y="320040"/>
            <a:ext cx="9601200" cy="56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4000" dirty="0"/>
              <a:t>8. Mededelingen</a:t>
            </a:r>
            <a:endParaRPr dirty="0"/>
          </a:p>
        </p:txBody>
      </p:sp>
      <p:sp>
        <p:nvSpPr>
          <p:cNvPr id="742" name="Google Shape;742;p24"/>
          <p:cNvSpPr txBox="1">
            <a:spLocks noGrp="1"/>
          </p:cNvSpPr>
          <p:nvPr>
            <p:ph type="body" idx="1"/>
          </p:nvPr>
        </p:nvSpPr>
        <p:spPr>
          <a:xfrm>
            <a:off x="389466" y="1073045"/>
            <a:ext cx="6385045" cy="38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1" indent="-6826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/>
          </a:p>
          <a:p>
            <a:pPr marL="457200" lvl="1" indent="-68263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600"/>
              <a:buNone/>
            </a:pPr>
            <a:endParaRPr sz="2600"/>
          </a:p>
        </p:txBody>
      </p:sp>
      <p:sp>
        <p:nvSpPr>
          <p:cNvPr id="743" name="Google Shape;743;p24"/>
          <p:cNvSpPr/>
          <p:nvPr/>
        </p:nvSpPr>
        <p:spPr>
          <a:xfrm>
            <a:off x="609600" y="1290759"/>
            <a:ext cx="11878491" cy="82268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286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Noto Sans Symbols"/>
              <a:buChar char="❑"/>
            </a:pPr>
            <a:r>
              <a:rPr lang="en-US" sz="2400" dirty="0">
                <a:solidFill>
                  <a:srgbClr val="2D2E2D"/>
                </a:solidFill>
                <a:latin typeface="+mn-lt"/>
              </a:rPr>
              <a:t> Status </a:t>
            </a:r>
            <a:r>
              <a:rPr lang="en-US" sz="2400" dirty="0" err="1">
                <a:solidFill>
                  <a:srgbClr val="2D2E2D"/>
                </a:solidFill>
                <a:latin typeface="+mn-lt"/>
              </a:rPr>
              <a:t>herinrichting</a:t>
            </a:r>
            <a:r>
              <a:rPr lang="en-US" sz="2400" dirty="0">
                <a:solidFill>
                  <a:srgbClr val="2D2E2D"/>
                </a:solidFill>
                <a:latin typeface="+mn-lt"/>
              </a:rPr>
              <a:t> websites </a:t>
            </a:r>
            <a:r>
              <a:rPr lang="en-US" sz="2400" dirty="0" err="1">
                <a:solidFill>
                  <a:srgbClr val="2D2E2D"/>
                </a:solidFill>
                <a:latin typeface="+mn-lt"/>
              </a:rPr>
              <a:t>en</a:t>
            </a:r>
            <a:r>
              <a:rPr lang="en-US" sz="2400" dirty="0">
                <a:solidFill>
                  <a:srgbClr val="2D2E2D"/>
                </a:solidFill>
                <a:latin typeface="+mn-lt"/>
              </a:rPr>
              <a:t> social media (Rob de </a:t>
            </a:r>
            <a:r>
              <a:rPr lang="en-US" sz="2400" dirty="0" err="1">
                <a:solidFill>
                  <a:srgbClr val="2D2E2D"/>
                </a:solidFill>
                <a:latin typeface="+mn-lt"/>
              </a:rPr>
              <a:t>Bie</a:t>
            </a:r>
            <a:r>
              <a:rPr lang="en-US" sz="2400" dirty="0">
                <a:solidFill>
                  <a:srgbClr val="2D2E2D"/>
                </a:solidFill>
                <a:latin typeface="+mn-lt"/>
              </a:rPr>
              <a:t>)</a:t>
            </a:r>
          </a:p>
          <a:p>
            <a:pPr marL="228600" indent="-228600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SzPts val="2200"/>
              <a:buFont typeface="Noto Sans Symbols"/>
              <a:buChar char="❑"/>
            </a:pPr>
            <a:r>
              <a:rPr lang="nl-NL" sz="2400" dirty="0">
                <a:solidFill>
                  <a:schemeClr val="dk1"/>
                </a:solidFill>
                <a:latin typeface="+mn-lt"/>
                <a:ea typeface="Arial"/>
                <a:cs typeface="Arial"/>
                <a:sym typeface="Arial"/>
              </a:rPr>
              <a:t> Ondernemersfonds Deurne/Helenaveen (Roger </a:t>
            </a:r>
            <a:r>
              <a:rPr lang="nl-NL" sz="2400" dirty="0" err="1">
                <a:solidFill>
                  <a:schemeClr val="dk1"/>
                </a:solidFill>
                <a:latin typeface="+mn-lt"/>
                <a:ea typeface="Arial"/>
                <a:cs typeface="Arial"/>
                <a:sym typeface="Arial"/>
              </a:rPr>
              <a:t>Maessen</a:t>
            </a:r>
            <a:r>
              <a:rPr lang="nl-NL" sz="2400" dirty="0">
                <a:solidFill>
                  <a:schemeClr val="dk1"/>
                </a:solidFill>
                <a:latin typeface="+mn-lt"/>
                <a:ea typeface="Arial"/>
                <a:cs typeface="Arial"/>
                <a:sym typeface="Arial"/>
              </a:rPr>
              <a:t>)</a:t>
            </a:r>
          </a:p>
          <a:p>
            <a:pPr marL="228600" indent="-228600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SzPts val="2200"/>
              <a:buFont typeface="Noto Sans Symbols"/>
              <a:buChar char="❑"/>
            </a:pPr>
            <a:r>
              <a:rPr lang="nl-NL" sz="2400" dirty="0">
                <a:solidFill>
                  <a:schemeClr val="dk1"/>
                </a:solidFill>
                <a:latin typeface="+mn-lt"/>
              </a:rPr>
              <a:t> 100-jarig jubileum Jules de Corte / ‘t Carillon (</a:t>
            </a:r>
            <a:r>
              <a:rPr lang="nl-NL" sz="2400" dirty="0" err="1">
                <a:solidFill>
                  <a:schemeClr val="dk1"/>
                </a:solidFill>
                <a:latin typeface="+mn-lt"/>
              </a:rPr>
              <a:t>Dory</a:t>
            </a:r>
            <a:r>
              <a:rPr lang="nl-NL" sz="2400" dirty="0">
                <a:solidFill>
                  <a:schemeClr val="dk1"/>
                </a:solidFill>
                <a:latin typeface="+mn-lt"/>
              </a:rPr>
              <a:t>/Rob de Bie)</a:t>
            </a:r>
          </a:p>
          <a:p>
            <a:pPr marL="228600" indent="-228600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SzPts val="2200"/>
              <a:buFont typeface="Noto Sans Symbols"/>
              <a:buChar char="❑"/>
            </a:pPr>
            <a:r>
              <a:rPr lang="nl-NL" sz="2400" dirty="0">
                <a:solidFill>
                  <a:schemeClr val="dk1"/>
                </a:solidFill>
                <a:latin typeface="+mn-lt"/>
              </a:rPr>
              <a:t> Subsidieaanvraag Basisschool de Peelparel 2024 (Roger)</a:t>
            </a:r>
          </a:p>
          <a:p>
            <a:pPr marL="228600" indent="-228600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SzPts val="2200"/>
              <a:buFont typeface="Noto Sans Symbols"/>
              <a:buChar char="❑"/>
            </a:pPr>
            <a:r>
              <a:rPr lang="nl-NL" sz="2400" dirty="0">
                <a:solidFill>
                  <a:schemeClr val="dk1"/>
                </a:solidFill>
                <a:latin typeface="+mn-lt"/>
              </a:rPr>
              <a:t> Rabo Clubkascampagne 2024 (</a:t>
            </a:r>
            <a:r>
              <a:rPr lang="nl-NL" sz="2400" dirty="0" err="1">
                <a:solidFill>
                  <a:schemeClr val="dk1"/>
                </a:solidFill>
                <a:latin typeface="+mn-lt"/>
              </a:rPr>
              <a:t>Rudo</a:t>
            </a:r>
            <a:r>
              <a:rPr lang="nl-NL" sz="2400" dirty="0">
                <a:solidFill>
                  <a:schemeClr val="dk1"/>
                </a:solidFill>
                <a:latin typeface="+mn-lt"/>
              </a:rPr>
              <a:t>)</a:t>
            </a:r>
          </a:p>
          <a:p>
            <a:pPr marL="228600" indent="-228600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SzPts val="2200"/>
              <a:buFont typeface="Noto Sans Symbols"/>
              <a:buChar char="❑"/>
            </a:pPr>
            <a:r>
              <a:rPr lang="nl-NL" sz="2400" dirty="0">
                <a:solidFill>
                  <a:schemeClr val="dk1"/>
                </a:solidFill>
                <a:latin typeface="+mn-lt"/>
              </a:rPr>
              <a:t> Opening gezamenlijk sportpark</a:t>
            </a:r>
          </a:p>
          <a:p>
            <a:pPr marL="228600" indent="-228600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SzPts val="2200"/>
              <a:buFont typeface="Noto Sans Symbols"/>
              <a:buChar char="❑"/>
            </a:pPr>
            <a:r>
              <a:rPr lang="nl-NL" sz="2400" dirty="0">
                <a:solidFill>
                  <a:schemeClr val="dk1"/>
                </a:solidFill>
                <a:latin typeface="+mn-lt"/>
              </a:rPr>
              <a:t> </a:t>
            </a:r>
            <a:r>
              <a:rPr lang="nl-NL" sz="2400" dirty="0">
                <a:solidFill>
                  <a:schemeClr val="dk1"/>
                </a:solidFill>
              </a:rPr>
              <a:t>Definitieve vergunningsaanvraag Wolvenraster is gedaan (Paul)</a:t>
            </a:r>
          </a:p>
          <a:p>
            <a:pPr marL="228600" lvl="0" indent="-228600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SzPts val="2400"/>
              <a:buFont typeface="Noto Sans"/>
              <a:buChar char="❑"/>
            </a:pPr>
            <a:r>
              <a:rPr lang="nl-NL" sz="2400" dirty="0">
                <a:solidFill>
                  <a:schemeClr val="dk1"/>
                </a:solidFill>
              </a:rPr>
              <a:t> Bijeenkomst alle Dorps- en wijkraden (Roger/Jan)</a:t>
            </a:r>
          </a:p>
          <a:p>
            <a:pPr marL="228600" lvl="0" indent="-228600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SzPts val="2400"/>
              <a:buFont typeface="Noto Sans"/>
              <a:buChar char="❑"/>
            </a:pPr>
            <a:r>
              <a:rPr lang="nl-NL" sz="2400" dirty="0">
                <a:solidFill>
                  <a:schemeClr val="dk1"/>
                </a:solidFill>
              </a:rPr>
              <a:t> Nieuwe coördinator Harry Rooijakkers (Roger/Jan)</a:t>
            </a:r>
          </a:p>
          <a:p>
            <a:pPr marL="228600" lvl="0" indent="-228600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SzPts val="2400"/>
              <a:buFont typeface="Noto Sans"/>
              <a:buChar char="❑"/>
            </a:pPr>
            <a:r>
              <a:rPr lang="nl-NL" sz="2400" dirty="0">
                <a:solidFill>
                  <a:schemeClr val="dk1"/>
                </a:solidFill>
              </a:rPr>
              <a:t> Kerstboom?</a:t>
            </a:r>
          </a:p>
          <a:p>
            <a:pPr marL="228600" lvl="0" indent="-228600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SzPts val="2400"/>
              <a:buFont typeface="Noto Sans"/>
              <a:buChar char="❑"/>
            </a:pPr>
            <a:endParaRPr lang="nl-NL" sz="2400" dirty="0">
              <a:solidFill>
                <a:schemeClr val="dk1"/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SzPts val="2200"/>
              <a:buFont typeface="Noto Sans Symbols"/>
              <a:buChar char="❑"/>
            </a:pPr>
            <a:endParaRPr lang="nl-NL" sz="2400" dirty="0">
              <a:solidFill>
                <a:schemeClr val="dk1"/>
              </a:solidFill>
              <a:latin typeface="+mn-lt"/>
            </a:endParaRPr>
          </a:p>
          <a:p>
            <a:pPr marL="228600" marR="0" lvl="0" indent="-228600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Noto Sans Symbols"/>
              <a:buChar char="❑"/>
            </a:pPr>
            <a:endParaRPr sz="2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88900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Noto Sans Symbols"/>
              <a:buNone/>
            </a:pP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1" indent="-317500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Noto Sans Symbols"/>
              <a:buNone/>
            </a:pPr>
            <a:endParaRPr sz="2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63972743"/>
      </p:ext>
    </p:extLst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" name="Google Shape;756;p26"/>
          <p:cNvSpPr txBox="1">
            <a:spLocks noGrp="1"/>
          </p:cNvSpPr>
          <p:nvPr>
            <p:ph type="title"/>
          </p:nvPr>
        </p:nvSpPr>
        <p:spPr>
          <a:xfrm>
            <a:off x="609600" y="377190"/>
            <a:ext cx="9601200" cy="560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4000" dirty="0"/>
              <a:t>9. Rondvraag en Sluiting</a:t>
            </a:r>
            <a:endParaRPr dirty="0"/>
          </a:p>
        </p:txBody>
      </p:sp>
      <p:sp>
        <p:nvSpPr>
          <p:cNvPr id="757" name="Google Shape;757;p26"/>
          <p:cNvSpPr txBox="1">
            <a:spLocks noGrp="1"/>
          </p:cNvSpPr>
          <p:nvPr>
            <p:ph type="body" idx="1"/>
          </p:nvPr>
        </p:nvSpPr>
        <p:spPr>
          <a:xfrm>
            <a:off x="609600" y="937578"/>
            <a:ext cx="9601200" cy="38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635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600"/>
              <a:buFont typeface="Noto Sans Symbols"/>
              <a:buNone/>
            </a:pPr>
            <a:endParaRPr sz="2600"/>
          </a:p>
          <a:p>
            <a:pPr marL="0" lvl="0" indent="0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600"/>
              <a:buNone/>
            </a:pPr>
            <a:endParaRPr sz="2600"/>
          </a:p>
        </p:txBody>
      </p:sp>
    </p:spTree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" name="Google Shape;762;p27"/>
          <p:cNvSpPr txBox="1">
            <a:spLocks noGrp="1"/>
          </p:cNvSpPr>
          <p:nvPr>
            <p:ph type="title"/>
          </p:nvPr>
        </p:nvSpPr>
        <p:spPr>
          <a:xfrm>
            <a:off x="1295400" y="740229"/>
            <a:ext cx="10185400" cy="45445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dirty="0"/>
              <a:t>Bedankt voor uw aandacht!</a:t>
            </a:r>
            <a:br>
              <a:rPr lang="nl-NL" dirty="0"/>
            </a:br>
            <a:br>
              <a:rPr lang="nl-NL" dirty="0"/>
            </a:br>
            <a:r>
              <a:rPr lang="nl-NL" dirty="0"/>
              <a:t>Fijne vakantie!!</a:t>
            </a:r>
            <a:br>
              <a:rPr lang="nl-NL" dirty="0"/>
            </a:br>
            <a:endParaRPr dirty="0"/>
          </a:p>
        </p:txBody>
      </p:sp>
      <p:sp>
        <p:nvSpPr>
          <p:cNvPr id="763" name="Google Shape;763;p27"/>
          <p:cNvSpPr txBox="1">
            <a:spLocks noGrp="1"/>
          </p:cNvSpPr>
          <p:nvPr>
            <p:ph type="body" idx="1"/>
          </p:nvPr>
        </p:nvSpPr>
        <p:spPr>
          <a:xfrm>
            <a:off x="1295400" y="5430838"/>
            <a:ext cx="10382794" cy="1030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nl-NL" dirty="0"/>
              <a:t>Vergaderdata 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nl-NL" b="1" dirty="0"/>
              <a:t>2024</a:t>
            </a:r>
            <a:r>
              <a:rPr lang="nl-NL" dirty="0"/>
              <a:t>:		23 september – 9 december    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endParaRPr dirty="0"/>
          </a:p>
        </p:txBody>
      </p:sp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Ppt0000021">
  <a:themeElements>
    <a:clrScheme name="DiamondGrid">
      <a:dk1>
        <a:srgbClr val="2D2E2D"/>
      </a:dk1>
      <a:lt1>
        <a:srgbClr val="FFFFFF"/>
      </a:lt1>
      <a:dk2>
        <a:srgbClr val="000000"/>
      </a:dk2>
      <a:lt2>
        <a:srgbClr val="EAEAEA"/>
      </a:lt2>
      <a:accent1>
        <a:srgbClr val="D15A3E"/>
      </a:accent1>
      <a:accent2>
        <a:srgbClr val="B2B2B2"/>
      </a:accent2>
      <a:accent3>
        <a:srgbClr val="4F91A1"/>
      </a:accent3>
      <a:accent4>
        <a:srgbClr val="F0BA34"/>
      </a:accent4>
      <a:accent5>
        <a:srgbClr val="AEB733"/>
      </a:accent5>
      <a:accent6>
        <a:srgbClr val="926397"/>
      </a:accent6>
      <a:hlink>
        <a:srgbClr val="4F91A1"/>
      </a:hlink>
      <a:folHlink>
        <a:srgbClr val="808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Ppt0000021">
  <a:themeElements>
    <a:clrScheme name="Ppt0000021">
      <a:dk1>
        <a:srgbClr val="2D2E2D"/>
      </a:dk1>
      <a:lt1>
        <a:srgbClr val="2E012E"/>
      </a:lt1>
      <a:dk2>
        <a:srgbClr val="A7A7A7"/>
      </a:dk2>
      <a:lt2>
        <a:srgbClr val="535353"/>
      </a:lt2>
      <a:accent1>
        <a:srgbClr val="D15A3E"/>
      </a:accent1>
      <a:accent2>
        <a:srgbClr val="B2B2B2"/>
      </a:accent2>
      <a:accent3>
        <a:srgbClr val="4F91A1"/>
      </a:accent3>
      <a:accent4>
        <a:srgbClr val="F0BA34"/>
      </a:accent4>
      <a:accent5>
        <a:srgbClr val="AEB733"/>
      </a:accent5>
      <a:accent6>
        <a:srgbClr val="92639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Ppt0000021">
  <a:themeElements>
    <a:clrScheme name="DiamondGrid">
      <a:dk1>
        <a:srgbClr val="2D2E2D"/>
      </a:dk1>
      <a:lt1>
        <a:srgbClr val="FFFFFF"/>
      </a:lt1>
      <a:dk2>
        <a:srgbClr val="000000"/>
      </a:dk2>
      <a:lt2>
        <a:srgbClr val="EAEAEA"/>
      </a:lt2>
      <a:accent1>
        <a:srgbClr val="D15A3E"/>
      </a:accent1>
      <a:accent2>
        <a:srgbClr val="B2B2B2"/>
      </a:accent2>
      <a:accent3>
        <a:srgbClr val="4F91A1"/>
      </a:accent3>
      <a:accent4>
        <a:srgbClr val="F0BA34"/>
      </a:accent4>
      <a:accent5>
        <a:srgbClr val="AEB733"/>
      </a:accent5>
      <a:accent6>
        <a:srgbClr val="926397"/>
      </a:accent6>
      <a:hlink>
        <a:srgbClr val="4F91A1"/>
      </a:hlink>
      <a:folHlink>
        <a:srgbClr val="808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DiamondGrid">
      <a:dk1>
        <a:srgbClr val="2D2E2D"/>
      </a:dk1>
      <a:lt1>
        <a:srgbClr val="FFFFFF"/>
      </a:lt1>
      <a:dk2>
        <a:srgbClr val="000000"/>
      </a:dk2>
      <a:lt2>
        <a:srgbClr val="EAEAEA"/>
      </a:lt2>
      <a:accent1>
        <a:srgbClr val="D15A3E"/>
      </a:accent1>
      <a:accent2>
        <a:srgbClr val="B2B2B2"/>
      </a:accent2>
      <a:accent3>
        <a:srgbClr val="4F91A1"/>
      </a:accent3>
      <a:accent4>
        <a:srgbClr val="F0BA34"/>
      </a:accent4>
      <a:accent5>
        <a:srgbClr val="AEB733"/>
      </a:accent5>
      <a:accent6>
        <a:srgbClr val="926397"/>
      </a:accent6>
      <a:hlink>
        <a:srgbClr val="4F91A1"/>
      </a:hlink>
      <a:folHlink>
        <a:srgbClr val="808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10717</TotalTime>
  <Words>564</Words>
  <Application>Microsoft Macintosh PowerPoint</Application>
  <PresentationFormat>Breedbeeld</PresentationFormat>
  <Paragraphs>105</Paragraphs>
  <Slides>12</Slides>
  <Notes>12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3</vt:i4>
      </vt:variant>
      <vt:variant>
        <vt:lpstr>Diatitels</vt:lpstr>
      </vt:variant>
      <vt:variant>
        <vt:i4>12</vt:i4>
      </vt:variant>
    </vt:vector>
  </HeadingPairs>
  <TitlesOfParts>
    <vt:vector size="20" baseType="lpstr">
      <vt:lpstr>Arial</vt:lpstr>
      <vt:lpstr>Helvetica Neue</vt:lpstr>
      <vt:lpstr>Wingdings</vt:lpstr>
      <vt:lpstr>Noto Sans</vt:lpstr>
      <vt:lpstr>Noto Sans Symbols</vt:lpstr>
      <vt:lpstr>Ppt0000021</vt:lpstr>
      <vt:lpstr>1_Ppt0000021</vt:lpstr>
      <vt:lpstr>Ppt0000021</vt:lpstr>
      <vt:lpstr>Algemene Dorpsraad vergadering </vt:lpstr>
      <vt:lpstr>1. Agenda / Opening</vt:lpstr>
      <vt:lpstr>2. Goedkeuring notulen 18 maart 2024</vt:lpstr>
      <vt:lpstr>3. Veiligheid -1-</vt:lpstr>
      <vt:lpstr>3. Veiligheid -2-</vt:lpstr>
      <vt:lpstr>4. Werkgroep Woningbouw</vt:lpstr>
      <vt:lpstr>5. Natuurlijk schoon / stormbomen</vt:lpstr>
      <vt:lpstr>6. Zorg in Helenaveen</vt:lpstr>
      <vt:lpstr>7. Dorpscoöperatie</vt:lpstr>
      <vt:lpstr>8. Mededelingen</vt:lpstr>
      <vt:lpstr>9. Rondvraag en Sluiting</vt:lpstr>
      <vt:lpstr>Bedankt voor uw aandacht!  Fijne vakantie!! 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Algemene Dorpsraad vergadering </dc:title>
  <cp:lastModifiedBy>Paul Bax | BetHCon Infra B.V.</cp:lastModifiedBy>
  <cp:revision>40</cp:revision>
  <cp:lastPrinted>2023-03-19T22:07:46Z</cp:lastPrinted>
  <dcterms:created xsi:type="dcterms:W3CDTF">2016-06-14T06:56:01Z</dcterms:created>
  <dcterms:modified xsi:type="dcterms:W3CDTF">2024-06-25T07:07:57Z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TC030310159991</vt:lpwstr>
  </property>
  <property fmtid="{D5CDD505-2E9C-101B-9397-08002B2CF9AE}" pid="3" name="ContentTypeId">
    <vt:lpwstr>0x010100F5465D62C1698F4E944D60D9826E5714</vt:lpwstr>
  </property>
</Properties>
</file>